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37"/>
  </p:notesMasterIdLst>
  <p:handoutMasterIdLst>
    <p:handoutMasterId r:id="rId38"/>
  </p:handoutMasterIdLst>
  <p:sldIdLst>
    <p:sldId id="257" r:id="rId5"/>
    <p:sldId id="287" r:id="rId6"/>
    <p:sldId id="288" r:id="rId7"/>
    <p:sldId id="289" r:id="rId8"/>
    <p:sldId id="290" r:id="rId9"/>
    <p:sldId id="388" r:id="rId10"/>
    <p:sldId id="389" r:id="rId11"/>
    <p:sldId id="390" r:id="rId12"/>
    <p:sldId id="391" r:id="rId13"/>
    <p:sldId id="392" r:id="rId14"/>
    <p:sldId id="383" r:id="rId15"/>
    <p:sldId id="393" r:id="rId16"/>
    <p:sldId id="394" r:id="rId17"/>
    <p:sldId id="395" r:id="rId18"/>
    <p:sldId id="396" r:id="rId19"/>
    <p:sldId id="397" r:id="rId20"/>
    <p:sldId id="398" r:id="rId21"/>
    <p:sldId id="399" r:id="rId22"/>
    <p:sldId id="400" r:id="rId23"/>
    <p:sldId id="401" r:id="rId24"/>
    <p:sldId id="402" r:id="rId25"/>
    <p:sldId id="403" r:id="rId26"/>
    <p:sldId id="404" r:id="rId27"/>
    <p:sldId id="292" r:id="rId28"/>
    <p:sldId id="405" r:id="rId29"/>
    <p:sldId id="384" r:id="rId30"/>
    <p:sldId id="406" r:id="rId31"/>
    <p:sldId id="407" r:id="rId32"/>
    <p:sldId id="296" r:id="rId33"/>
    <p:sldId id="408" r:id="rId34"/>
    <p:sldId id="385" r:id="rId35"/>
    <p:sldId id="300" r:id="rId36"/>
  </p:sldIdLst>
  <p:sldSz cx="9144000" cy="6858000" type="screen4x3"/>
  <p:notesSz cx="6858000" cy="9144000"/>
  <p:defaultTextStyle>
    <a:defPPr marL="0" marR="0" indent="0" algn="l" defTabSz="457200" rtl="0" fontAlgn="auto" latinLnBrk="1" hangingPunct="0">
      <a:lnSpc>
        <a:spcPct val="100000"/>
      </a:lnSpc>
      <a:spcBef>
        <a:spcPts val="0"/>
      </a:spcBef>
      <a:spcAft>
        <a:spcPts val="0"/>
      </a:spcAft>
      <a:buClrTx/>
      <a:buSzTx/>
      <a:buFontTx/>
      <a:buNone/>
      <a:tabLst/>
      <a:defRPr kumimoji="0" lang="fr-FR" sz="900" b="0" i="0" u="none" strike="noStrike" cap="none" spc="0" normalizeH="0" baseline="0">
        <a:ln>
          <a:noFill/>
        </a:ln>
        <a:solidFill>
          <a:srgbClr val="000000"/>
        </a:solidFill>
        <a:effectLst/>
        <a:uFillTx/>
      </a:defRPr>
    </a:defPPr>
    <a:lvl1pPr marL="0" marR="0" indent="0" algn="l" defTabSz="228600" rtl="0" fontAlgn="auto" latinLnBrk="0" hangingPunct="0">
      <a:lnSpc>
        <a:spcPct val="100000"/>
      </a:lnSpc>
      <a:spcBef>
        <a:spcPts val="0"/>
      </a:spcBef>
      <a:spcAft>
        <a:spcPts val="0"/>
      </a:spcAft>
      <a:buClrTx/>
      <a:buSzTx/>
      <a:buFontTx/>
      <a:buNone/>
      <a:tabLst/>
      <a:defRPr kumimoji="0" sz="900" b="0" i="0" u="none" strike="noStrike" cap="none" spc="0" normalizeH="0" baseline="0">
        <a:ln>
          <a:noFill/>
        </a:ln>
        <a:solidFill>
          <a:srgbClr val="464646"/>
        </a:solidFill>
        <a:effectLst/>
        <a:uFillTx/>
        <a:latin typeface="+mj-lt"/>
        <a:ea typeface="+mj-ea"/>
        <a:cs typeface="+mj-cs"/>
        <a:sym typeface="Calibri"/>
      </a:defRPr>
    </a:lvl1pPr>
    <a:lvl2pPr marL="0" marR="0" indent="228600" algn="l" defTabSz="228600" rtl="0" fontAlgn="auto" latinLnBrk="0" hangingPunct="0">
      <a:lnSpc>
        <a:spcPct val="100000"/>
      </a:lnSpc>
      <a:spcBef>
        <a:spcPts val="0"/>
      </a:spcBef>
      <a:spcAft>
        <a:spcPts val="0"/>
      </a:spcAft>
      <a:buClrTx/>
      <a:buSzTx/>
      <a:buFontTx/>
      <a:buNone/>
      <a:tabLst/>
      <a:defRPr kumimoji="0" sz="900" b="0" i="0" u="none" strike="noStrike" cap="none" spc="0" normalizeH="0" baseline="0">
        <a:ln>
          <a:noFill/>
        </a:ln>
        <a:solidFill>
          <a:srgbClr val="464646"/>
        </a:solidFill>
        <a:effectLst/>
        <a:uFillTx/>
        <a:latin typeface="+mj-lt"/>
        <a:ea typeface="+mj-ea"/>
        <a:cs typeface="+mj-cs"/>
        <a:sym typeface="Calibri"/>
      </a:defRPr>
    </a:lvl2pPr>
    <a:lvl3pPr marL="0" marR="0" indent="457200" algn="l" defTabSz="228600" rtl="0" fontAlgn="auto" latinLnBrk="0" hangingPunct="0">
      <a:lnSpc>
        <a:spcPct val="100000"/>
      </a:lnSpc>
      <a:spcBef>
        <a:spcPts val="0"/>
      </a:spcBef>
      <a:spcAft>
        <a:spcPts val="0"/>
      </a:spcAft>
      <a:buClrTx/>
      <a:buSzTx/>
      <a:buFontTx/>
      <a:buNone/>
      <a:tabLst/>
      <a:defRPr kumimoji="0" sz="900" b="0" i="0" u="none" strike="noStrike" cap="none" spc="0" normalizeH="0" baseline="0">
        <a:ln>
          <a:noFill/>
        </a:ln>
        <a:solidFill>
          <a:srgbClr val="464646"/>
        </a:solidFill>
        <a:effectLst/>
        <a:uFillTx/>
        <a:latin typeface="+mj-lt"/>
        <a:ea typeface="+mj-ea"/>
        <a:cs typeface="+mj-cs"/>
        <a:sym typeface="Calibri"/>
      </a:defRPr>
    </a:lvl3pPr>
    <a:lvl4pPr marL="0" marR="0" indent="685800" algn="l" defTabSz="228600" rtl="0" fontAlgn="auto" latinLnBrk="0" hangingPunct="0">
      <a:lnSpc>
        <a:spcPct val="100000"/>
      </a:lnSpc>
      <a:spcBef>
        <a:spcPts val="0"/>
      </a:spcBef>
      <a:spcAft>
        <a:spcPts val="0"/>
      </a:spcAft>
      <a:buClrTx/>
      <a:buSzTx/>
      <a:buFontTx/>
      <a:buNone/>
      <a:tabLst/>
      <a:defRPr kumimoji="0" sz="900" b="0" i="0" u="none" strike="noStrike" cap="none" spc="0" normalizeH="0" baseline="0">
        <a:ln>
          <a:noFill/>
        </a:ln>
        <a:solidFill>
          <a:srgbClr val="464646"/>
        </a:solidFill>
        <a:effectLst/>
        <a:uFillTx/>
        <a:latin typeface="+mj-lt"/>
        <a:ea typeface="+mj-ea"/>
        <a:cs typeface="+mj-cs"/>
        <a:sym typeface="Calibri"/>
      </a:defRPr>
    </a:lvl4pPr>
    <a:lvl5pPr marL="0" marR="0" indent="914400" algn="l" defTabSz="228600" rtl="0" fontAlgn="auto" latinLnBrk="0" hangingPunct="0">
      <a:lnSpc>
        <a:spcPct val="100000"/>
      </a:lnSpc>
      <a:spcBef>
        <a:spcPts val="0"/>
      </a:spcBef>
      <a:spcAft>
        <a:spcPts val="0"/>
      </a:spcAft>
      <a:buClrTx/>
      <a:buSzTx/>
      <a:buFontTx/>
      <a:buNone/>
      <a:tabLst/>
      <a:defRPr kumimoji="0" sz="900" b="0" i="0" u="none" strike="noStrike" cap="none" spc="0" normalizeH="0" baseline="0">
        <a:ln>
          <a:noFill/>
        </a:ln>
        <a:solidFill>
          <a:srgbClr val="464646"/>
        </a:solidFill>
        <a:effectLst/>
        <a:uFillTx/>
        <a:latin typeface="+mj-lt"/>
        <a:ea typeface="+mj-ea"/>
        <a:cs typeface="+mj-cs"/>
        <a:sym typeface="Calibri"/>
      </a:defRPr>
    </a:lvl5pPr>
    <a:lvl6pPr marL="0" marR="0" indent="1143000" algn="l" defTabSz="228600" rtl="0" fontAlgn="auto" latinLnBrk="0" hangingPunct="0">
      <a:lnSpc>
        <a:spcPct val="100000"/>
      </a:lnSpc>
      <a:spcBef>
        <a:spcPts val="0"/>
      </a:spcBef>
      <a:spcAft>
        <a:spcPts val="0"/>
      </a:spcAft>
      <a:buClrTx/>
      <a:buSzTx/>
      <a:buFontTx/>
      <a:buNone/>
      <a:tabLst/>
      <a:defRPr kumimoji="0" sz="900" b="0" i="0" u="none" strike="noStrike" cap="none" spc="0" normalizeH="0" baseline="0">
        <a:ln>
          <a:noFill/>
        </a:ln>
        <a:solidFill>
          <a:srgbClr val="464646"/>
        </a:solidFill>
        <a:effectLst/>
        <a:uFillTx/>
        <a:latin typeface="+mj-lt"/>
        <a:ea typeface="+mj-ea"/>
        <a:cs typeface="+mj-cs"/>
        <a:sym typeface="Calibri"/>
      </a:defRPr>
    </a:lvl6pPr>
    <a:lvl7pPr marL="0" marR="0" indent="1371600" algn="l" defTabSz="228600" rtl="0" fontAlgn="auto" latinLnBrk="0" hangingPunct="0">
      <a:lnSpc>
        <a:spcPct val="100000"/>
      </a:lnSpc>
      <a:spcBef>
        <a:spcPts val="0"/>
      </a:spcBef>
      <a:spcAft>
        <a:spcPts val="0"/>
      </a:spcAft>
      <a:buClrTx/>
      <a:buSzTx/>
      <a:buFontTx/>
      <a:buNone/>
      <a:tabLst/>
      <a:defRPr kumimoji="0" sz="900" b="0" i="0" u="none" strike="noStrike" cap="none" spc="0" normalizeH="0" baseline="0">
        <a:ln>
          <a:noFill/>
        </a:ln>
        <a:solidFill>
          <a:srgbClr val="464646"/>
        </a:solidFill>
        <a:effectLst/>
        <a:uFillTx/>
        <a:latin typeface="+mj-lt"/>
        <a:ea typeface="+mj-ea"/>
        <a:cs typeface="+mj-cs"/>
        <a:sym typeface="Calibri"/>
      </a:defRPr>
    </a:lvl7pPr>
    <a:lvl8pPr marL="0" marR="0" indent="1600200" algn="l" defTabSz="228600" rtl="0" fontAlgn="auto" latinLnBrk="0" hangingPunct="0">
      <a:lnSpc>
        <a:spcPct val="100000"/>
      </a:lnSpc>
      <a:spcBef>
        <a:spcPts val="0"/>
      </a:spcBef>
      <a:spcAft>
        <a:spcPts val="0"/>
      </a:spcAft>
      <a:buClrTx/>
      <a:buSzTx/>
      <a:buFontTx/>
      <a:buNone/>
      <a:tabLst/>
      <a:defRPr kumimoji="0" sz="900" b="0" i="0" u="none" strike="noStrike" cap="none" spc="0" normalizeH="0" baseline="0">
        <a:ln>
          <a:noFill/>
        </a:ln>
        <a:solidFill>
          <a:srgbClr val="464646"/>
        </a:solidFill>
        <a:effectLst/>
        <a:uFillTx/>
        <a:latin typeface="+mj-lt"/>
        <a:ea typeface="+mj-ea"/>
        <a:cs typeface="+mj-cs"/>
        <a:sym typeface="Calibri"/>
      </a:defRPr>
    </a:lvl8pPr>
    <a:lvl9pPr marL="0" marR="0" indent="1828800" algn="l" defTabSz="228600" rtl="0" fontAlgn="auto" latinLnBrk="0" hangingPunct="0">
      <a:lnSpc>
        <a:spcPct val="100000"/>
      </a:lnSpc>
      <a:spcBef>
        <a:spcPts val="0"/>
      </a:spcBef>
      <a:spcAft>
        <a:spcPts val="0"/>
      </a:spcAft>
      <a:buClrTx/>
      <a:buSzTx/>
      <a:buFontTx/>
      <a:buNone/>
      <a:tabLst/>
      <a:defRPr kumimoji="0" sz="900" b="0" i="0" u="none" strike="noStrike" cap="none" spc="0" normalizeH="0" baseline="0">
        <a:ln>
          <a:noFill/>
        </a:ln>
        <a:solidFill>
          <a:srgbClr val="464646"/>
        </a:solidFill>
        <a:effectLst/>
        <a:uFillTx/>
        <a:latin typeface="+mj-lt"/>
        <a:ea typeface="+mj-ea"/>
        <a:cs typeface="+mj-cs"/>
        <a:sym typeface="Calibri"/>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000000"/>
        </p14:laserClr>
      </p:ext>
      <p:ext uri="{2FDB2607-1784-4EEB-B798-7EB5836EED8A}">
        <p14:showMediaCtrls xmlns:p14="http://schemas.microsoft.com/office/powerpoint/2010/main" val="1"/>
      </p:ext>
    </p:extLst>
  </p:showPr>
  <p:clrMru>
    <a:srgbClr val="06B050"/>
    <a:srgbClr val="06B046"/>
    <a:srgbClr val="8AA3A7"/>
    <a:srgbClr val="EF3C53"/>
    <a:srgbClr val="091932"/>
    <a:srgbClr val="4EB7A0"/>
    <a:srgbClr val="25233F"/>
    <a:srgbClr val="6CD1D4"/>
    <a:srgbClr val="6EBEAF"/>
    <a:srgbClr val="7AC1A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ajor">
          <a:srgbClr val="464646"/>
        </a:fontRef>
        <a:srgbClr val="464646"/>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noFill/>
        </a:fill>
      </a:tcStyle>
    </a:wholeTbl>
    <a:band2H>
      <a:tcTxStyle/>
      <a:tcStyle>
        <a:tcBdr/>
        <a:fill>
          <a:solidFill>
            <a:srgbClr val="FFFFFF"/>
          </a:solidFill>
        </a:fill>
      </a:tcStyle>
    </a:band2H>
    <a:firstCol>
      <a:tcTxStyle b="on" i="off">
        <a:fontRef idx="major">
          <a:srgbClr val="464646"/>
        </a:fontRef>
        <a:srgbClr val="464646"/>
      </a:tcTxStyle>
      <a:tcStyle>
        <a:tcBdr>
          <a:left>
            <a:ln w="6350" cap="flat">
              <a:solidFill>
                <a:schemeClr val="accent1"/>
              </a:solidFill>
              <a:prstDash val="solid"/>
              <a:miter lim="800000"/>
            </a:ln>
          </a:left>
          <a:right>
            <a:ln w="6350" cap="flat">
              <a:solidFill>
                <a:schemeClr val="accent1"/>
              </a:solidFill>
              <a:prstDash val="solid"/>
              <a:miter lim="8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noFill/>
        </a:fill>
      </a:tcStyle>
    </a:firstCol>
    <a:lastRow>
      <a:tcTxStyle b="on" i="off">
        <a:fontRef idx="major">
          <a:srgbClr val="464646"/>
        </a:fontRef>
        <a:srgbClr val="464646"/>
      </a:tcTxStyle>
      <a:tcStyle>
        <a:tcBdr>
          <a:left>
            <a:ln w="12700" cap="flat">
              <a:noFill/>
              <a:miter lim="400000"/>
            </a:ln>
          </a:left>
          <a:right>
            <a:ln w="12700" cap="flat">
              <a:noFill/>
              <a:miter lim="400000"/>
            </a:ln>
          </a:right>
          <a:top>
            <a:ln w="50800" cap="flat">
              <a:solidFill>
                <a:schemeClr val="accent1"/>
              </a:solidFill>
              <a:prstDash val="solid"/>
              <a:round/>
            </a:ln>
          </a:top>
          <a:bottom>
            <a:ln w="6350" cap="flat">
              <a:solidFill>
                <a:schemeClr val="accent1"/>
              </a:solidFill>
              <a:prstDash val="solid"/>
              <a:miter lim="800000"/>
            </a:ln>
          </a:bottom>
          <a:insideH>
            <a:ln w="12700" cap="flat">
              <a:noFill/>
              <a:miter lim="400000"/>
            </a:ln>
          </a:insideH>
          <a:insideV>
            <a:ln w="12700" cap="flat">
              <a:noFill/>
              <a:miter lim="400000"/>
            </a:ln>
          </a:insideV>
        </a:tcBdr>
        <a:fill>
          <a:noFill/>
        </a:fill>
      </a:tcStyle>
    </a:lastRow>
    <a:firstRow>
      <a:tcTxStyle b="on" i="off">
        <a:fontRef idx="major">
          <a:srgbClr val="F0F0F0"/>
        </a:fontRef>
        <a:srgbClr val="F0F0F0"/>
      </a:tcTxStyle>
      <a:tcStyle>
        <a:tcBdr>
          <a:left>
            <a:ln w="12700" cap="flat">
              <a:noFill/>
              <a:miter lim="400000"/>
            </a:ln>
          </a:left>
          <a:right>
            <a:ln w="12700" cap="flat">
              <a:noFill/>
              <a:miter lim="400000"/>
            </a:ln>
          </a:right>
          <a:top>
            <a:ln w="6350" cap="flat">
              <a:solidFill>
                <a:schemeClr val="accent1"/>
              </a:solidFill>
              <a:prstDash val="solid"/>
              <a:miter lim="800000"/>
            </a:ln>
          </a:top>
          <a:bottom>
            <a:ln w="6350" cap="flat">
              <a:solidFill>
                <a:schemeClr val="accent1"/>
              </a:solidFill>
              <a:prstDash val="solid"/>
              <a:miter lim="800000"/>
            </a:ln>
          </a:bottom>
          <a:insideH>
            <a:ln w="12700" cap="flat">
              <a:noFill/>
              <a:miter lim="400000"/>
            </a:ln>
          </a:insideH>
          <a:insideV>
            <a:ln w="12700" cap="flat">
              <a:noFill/>
              <a:miter lim="400000"/>
            </a:ln>
          </a:insideV>
        </a:tcBdr>
        <a:fill>
          <a:solidFill>
            <a:schemeClr val="accent1"/>
          </a:solidFill>
        </a:fill>
      </a:tcStyle>
    </a:firstRow>
  </a:tblStyle>
  <a:tblStyle styleId="{C7B018BB-80A7-4F77-B60F-C8B233D01FF8}" styleName="">
    <a:tblBg/>
    <a:wholeTbl>
      <a:tcTxStyle b="off" i="off">
        <a:fontRef idx="major">
          <a:srgbClr val="464646"/>
        </a:fontRef>
        <a:srgbClr val="464646"/>
      </a:tcTxStyle>
      <a:tcStyle>
        <a:tcBdr>
          <a:left>
            <a:ln w="12700" cap="flat">
              <a:solidFill>
                <a:srgbClr val="F0F0F0"/>
              </a:solidFill>
              <a:prstDash val="solid"/>
              <a:round/>
            </a:ln>
          </a:left>
          <a:right>
            <a:ln w="12700" cap="flat">
              <a:solidFill>
                <a:srgbClr val="F0F0F0"/>
              </a:solidFill>
              <a:prstDash val="solid"/>
              <a:round/>
            </a:ln>
          </a:right>
          <a:top>
            <a:ln w="12700" cap="flat">
              <a:solidFill>
                <a:srgbClr val="F0F0F0"/>
              </a:solidFill>
              <a:prstDash val="solid"/>
              <a:round/>
            </a:ln>
          </a:top>
          <a:bottom>
            <a:ln w="12700" cap="flat">
              <a:solidFill>
                <a:srgbClr val="F0F0F0"/>
              </a:solidFill>
              <a:prstDash val="solid"/>
              <a:round/>
            </a:ln>
          </a:bottom>
          <a:insideH>
            <a:ln w="12700" cap="flat">
              <a:solidFill>
                <a:srgbClr val="F0F0F0"/>
              </a:solidFill>
              <a:prstDash val="solid"/>
              <a:round/>
            </a:ln>
          </a:insideH>
          <a:insideV>
            <a:ln w="12700" cap="flat">
              <a:solidFill>
                <a:srgbClr val="F0F0F0"/>
              </a:solidFill>
              <a:prstDash val="solid"/>
              <a:round/>
            </a:ln>
          </a:insideV>
        </a:tcBdr>
        <a:fill>
          <a:solidFill>
            <a:srgbClr val="D0DEEF"/>
          </a:solidFill>
        </a:fill>
      </a:tcStyle>
    </a:wholeTbl>
    <a:band2H>
      <a:tcTxStyle/>
      <a:tcStyle>
        <a:tcBdr/>
        <a:fill>
          <a:solidFill>
            <a:srgbClr val="E9EFF7"/>
          </a:solidFill>
        </a:fill>
      </a:tcStyle>
    </a:band2H>
    <a:firstCol>
      <a:tcTxStyle b="on" i="off">
        <a:fontRef idx="major">
          <a:srgbClr val="F0F0F0"/>
        </a:fontRef>
        <a:srgbClr val="F0F0F0"/>
      </a:tcTxStyle>
      <a:tcStyle>
        <a:tcBdr>
          <a:left>
            <a:ln w="12700" cap="flat">
              <a:solidFill>
                <a:srgbClr val="F0F0F0"/>
              </a:solidFill>
              <a:prstDash val="solid"/>
              <a:round/>
            </a:ln>
          </a:left>
          <a:right>
            <a:ln w="12700" cap="flat">
              <a:solidFill>
                <a:srgbClr val="F0F0F0"/>
              </a:solidFill>
              <a:prstDash val="solid"/>
              <a:round/>
            </a:ln>
          </a:right>
          <a:top>
            <a:ln w="12700" cap="flat">
              <a:solidFill>
                <a:srgbClr val="F0F0F0"/>
              </a:solidFill>
              <a:prstDash val="solid"/>
              <a:round/>
            </a:ln>
          </a:top>
          <a:bottom>
            <a:ln w="12700" cap="flat">
              <a:solidFill>
                <a:srgbClr val="F0F0F0"/>
              </a:solidFill>
              <a:prstDash val="solid"/>
              <a:round/>
            </a:ln>
          </a:bottom>
          <a:insideH>
            <a:ln w="12700" cap="flat">
              <a:solidFill>
                <a:srgbClr val="F0F0F0"/>
              </a:solidFill>
              <a:prstDash val="solid"/>
              <a:round/>
            </a:ln>
          </a:insideH>
          <a:insideV>
            <a:ln w="12700" cap="flat">
              <a:solidFill>
                <a:srgbClr val="F0F0F0"/>
              </a:solidFill>
              <a:prstDash val="solid"/>
              <a:round/>
            </a:ln>
          </a:insideV>
        </a:tcBdr>
        <a:fill>
          <a:solidFill>
            <a:schemeClr val="accent1"/>
          </a:solidFill>
        </a:fill>
      </a:tcStyle>
    </a:firstCol>
    <a:lastRow>
      <a:tcTxStyle b="on" i="off">
        <a:fontRef idx="major">
          <a:srgbClr val="F0F0F0"/>
        </a:fontRef>
        <a:srgbClr val="F0F0F0"/>
      </a:tcTxStyle>
      <a:tcStyle>
        <a:tcBdr>
          <a:left>
            <a:ln w="12700" cap="flat">
              <a:solidFill>
                <a:srgbClr val="F0F0F0"/>
              </a:solidFill>
              <a:prstDash val="solid"/>
              <a:round/>
            </a:ln>
          </a:left>
          <a:right>
            <a:ln w="12700" cap="flat">
              <a:solidFill>
                <a:srgbClr val="F0F0F0"/>
              </a:solidFill>
              <a:prstDash val="solid"/>
              <a:round/>
            </a:ln>
          </a:right>
          <a:top>
            <a:ln w="38100" cap="flat">
              <a:solidFill>
                <a:srgbClr val="F0F0F0"/>
              </a:solidFill>
              <a:prstDash val="solid"/>
              <a:round/>
            </a:ln>
          </a:top>
          <a:bottom>
            <a:ln w="12700" cap="flat">
              <a:solidFill>
                <a:srgbClr val="F0F0F0"/>
              </a:solidFill>
              <a:prstDash val="solid"/>
              <a:round/>
            </a:ln>
          </a:bottom>
          <a:insideH>
            <a:ln w="12700" cap="flat">
              <a:solidFill>
                <a:srgbClr val="F0F0F0"/>
              </a:solidFill>
              <a:prstDash val="solid"/>
              <a:round/>
            </a:ln>
          </a:insideH>
          <a:insideV>
            <a:ln w="12700" cap="flat">
              <a:solidFill>
                <a:srgbClr val="F0F0F0"/>
              </a:solidFill>
              <a:prstDash val="solid"/>
              <a:round/>
            </a:ln>
          </a:insideV>
        </a:tcBdr>
        <a:fill>
          <a:solidFill>
            <a:schemeClr val="accent1"/>
          </a:solidFill>
        </a:fill>
      </a:tcStyle>
    </a:lastRow>
    <a:firstRow>
      <a:tcTxStyle b="on" i="off">
        <a:fontRef idx="major">
          <a:srgbClr val="F0F0F0"/>
        </a:fontRef>
        <a:srgbClr val="F0F0F0"/>
      </a:tcTxStyle>
      <a:tcStyle>
        <a:tcBdr>
          <a:left>
            <a:ln w="12700" cap="flat">
              <a:solidFill>
                <a:srgbClr val="F0F0F0"/>
              </a:solidFill>
              <a:prstDash val="solid"/>
              <a:round/>
            </a:ln>
          </a:left>
          <a:right>
            <a:ln w="12700" cap="flat">
              <a:solidFill>
                <a:srgbClr val="F0F0F0"/>
              </a:solidFill>
              <a:prstDash val="solid"/>
              <a:round/>
            </a:ln>
          </a:right>
          <a:top>
            <a:ln w="12700" cap="flat">
              <a:solidFill>
                <a:srgbClr val="F0F0F0"/>
              </a:solidFill>
              <a:prstDash val="solid"/>
              <a:round/>
            </a:ln>
          </a:top>
          <a:bottom>
            <a:ln w="38100" cap="flat">
              <a:solidFill>
                <a:srgbClr val="F0F0F0"/>
              </a:solidFill>
              <a:prstDash val="solid"/>
              <a:round/>
            </a:ln>
          </a:bottom>
          <a:insideH>
            <a:ln w="12700" cap="flat">
              <a:solidFill>
                <a:srgbClr val="F0F0F0"/>
              </a:solidFill>
              <a:prstDash val="solid"/>
              <a:round/>
            </a:ln>
          </a:insideH>
          <a:insideV>
            <a:ln w="12700" cap="flat">
              <a:solidFill>
                <a:srgbClr val="F0F0F0"/>
              </a:solidFill>
              <a:prstDash val="solid"/>
              <a:round/>
            </a:ln>
          </a:insideV>
        </a:tcBdr>
        <a:fill>
          <a:solidFill>
            <a:schemeClr val="accent1"/>
          </a:solidFill>
        </a:fill>
      </a:tcStyle>
    </a:firstRow>
  </a:tblStyle>
  <a:tblStyle styleId="{EEE7283C-3CF3-47DC-8721-378D4A62B228}" styleName="">
    <a:tblBg/>
    <a:wholeTbl>
      <a:tcTxStyle b="off" i="off">
        <a:fontRef idx="major">
          <a:srgbClr val="464646"/>
        </a:fontRef>
        <a:srgbClr val="464646"/>
      </a:tcTxStyle>
      <a:tcStyle>
        <a:tcBdr>
          <a:left>
            <a:ln w="12700" cap="flat">
              <a:solidFill>
                <a:srgbClr val="F0F0F0"/>
              </a:solidFill>
              <a:prstDash val="solid"/>
              <a:round/>
            </a:ln>
          </a:left>
          <a:right>
            <a:ln w="12700" cap="flat">
              <a:solidFill>
                <a:srgbClr val="F0F0F0"/>
              </a:solidFill>
              <a:prstDash val="solid"/>
              <a:round/>
            </a:ln>
          </a:right>
          <a:top>
            <a:ln w="12700" cap="flat">
              <a:solidFill>
                <a:srgbClr val="F0F0F0"/>
              </a:solidFill>
              <a:prstDash val="solid"/>
              <a:round/>
            </a:ln>
          </a:top>
          <a:bottom>
            <a:ln w="12700" cap="flat">
              <a:solidFill>
                <a:srgbClr val="F0F0F0"/>
              </a:solidFill>
              <a:prstDash val="solid"/>
              <a:round/>
            </a:ln>
          </a:bottom>
          <a:insideH>
            <a:ln w="12700" cap="flat">
              <a:solidFill>
                <a:srgbClr val="F0F0F0"/>
              </a:solidFill>
              <a:prstDash val="solid"/>
              <a:round/>
            </a:ln>
          </a:insideH>
          <a:insideV>
            <a:ln w="12700" cap="flat">
              <a:solidFill>
                <a:srgbClr val="F0F0F0"/>
              </a:solidFill>
              <a:prstDash val="solid"/>
              <a:round/>
            </a:ln>
          </a:insideV>
        </a:tcBdr>
        <a:fill>
          <a:solidFill>
            <a:srgbClr val="E0E0E0"/>
          </a:solidFill>
        </a:fill>
      </a:tcStyle>
    </a:wholeTbl>
    <a:band2H>
      <a:tcTxStyle/>
      <a:tcStyle>
        <a:tcBdr/>
        <a:fill>
          <a:solidFill>
            <a:srgbClr val="F0F0F0"/>
          </a:solidFill>
        </a:fill>
      </a:tcStyle>
    </a:band2H>
    <a:firstCol>
      <a:tcTxStyle b="on" i="off">
        <a:fontRef idx="major">
          <a:srgbClr val="F0F0F0"/>
        </a:fontRef>
        <a:srgbClr val="F0F0F0"/>
      </a:tcTxStyle>
      <a:tcStyle>
        <a:tcBdr>
          <a:left>
            <a:ln w="12700" cap="flat">
              <a:solidFill>
                <a:srgbClr val="F0F0F0"/>
              </a:solidFill>
              <a:prstDash val="solid"/>
              <a:round/>
            </a:ln>
          </a:left>
          <a:right>
            <a:ln w="12700" cap="flat">
              <a:solidFill>
                <a:srgbClr val="F0F0F0"/>
              </a:solidFill>
              <a:prstDash val="solid"/>
              <a:round/>
            </a:ln>
          </a:right>
          <a:top>
            <a:ln w="12700" cap="flat">
              <a:solidFill>
                <a:srgbClr val="F0F0F0"/>
              </a:solidFill>
              <a:prstDash val="solid"/>
              <a:round/>
            </a:ln>
          </a:top>
          <a:bottom>
            <a:ln w="12700" cap="flat">
              <a:solidFill>
                <a:srgbClr val="F0F0F0"/>
              </a:solidFill>
              <a:prstDash val="solid"/>
              <a:round/>
            </a:ln>
          </a:bottom>
          <a:insideH>
            <a:ln w="12700" cap="flat">
              <a:solidFill>
                <a:srgbClr val="F0F0F0"/>
              </a:solidFill>
              <a:prstDash val="solid"/>
              <a:round/>
            </a:ln>
          </a:insideH>
          <a:insideV>
            <a:ln w="12700" cap="flat">
              <a:solidFill>
                <a:srgbClr val="F0F0F0"/>
              </a:solidFill>
              <a:prstDash val="solid"/>
              <a:round/>
            </a:ln>
          </a:insideV>
        </a:tcBdr>
        <a:fill>
          <a:solidFill>
            <a:schemeClr val="accent3"/>
          </a:solidFill>
        </a:fill>
      </a:tcStyle>
    </a:firstCol>
    <a:lastRow>
      <a:tcTxStyle b="on" i="off">
        <a:fontRef idx="major">
          <a:srgbClr val="F0F0F0"/>
        </a:fontRef>
        <a:srgbClr val="F0F0F0"/>
      </a:tcTxStyle>
      <a:tcStyle>
        <a:tcBdr>
          <a:left>
            <a:ln w="12700" cap="flat">
              <a:solidFill>
                <a:srgbClr val="F0F0F0"/>
              </a:solidFill>
              <a:prstDash val="solid"/>
              <a:round/>
            </a:ln>
          </a:left>
          <a:right>
            <a:ln w="12700" cap="flat">
              <a:solidFill>
                <a:srgbClr val="F0F0F0"/>
              </a:solidFill>
              <a:prstDash val="solid"/>
              <a:round/>
            </a:ln>
          </a:right>
          <a:top>
            <a:ln w="38100" cap="flat">
              <a:solidFill>
                <a:srgbClr val="F0F0F0"/>
              </a:solidFill>
              <a:prstDash val="solid"/>
              <a:round/>
            </a:ln>
          </a:top>
          <a:bottom>
            <a:ln w="12700" cap="flat">
              <a:solidFill>
                <a:srgbClr val="F0F0F0"/>
              </a:solidFill>
              <a:prstDash val="solid"/>
              <a:round/>
            </a:ln>
          </a:bottom>
          <a:insideH>
            <a:ln w="12700" cap="flat">
              <a:solidFill>
                <a:srgbClr val="F0F0F0"/>
              </a:solidFill>
              <a:prstDash val="solid"/>
              <a:round/>
            </a:ln>
          </a:insideH>
          <a:insideV>
            <a:ln w="12700" cap="flat">
              <a:solidFill>
                <a:srgbClr val="F0F0F0"/>
              </a:solidFill>
              <a:prstDash val="solid"/>
              <a:round/>
            </a:ln>
          </a:insideV>
        </a:tcBdr>
        <a:fill>
          <a:solidFill>
            <a:schemeClr val="accent3"/>
          </a:solidFill>
        </a:fill>
      </a:tcStyle>
    </a:lastRow>
    <a:firstRow>
      <a:tcTxStyle b="on" i="off">
        <a:fontRef idx="major">
          <a:srgbClr val="F0F0F0"/>
        </a:fontRef>
        <a:srgbClr val="F0F0F0"/>
      </a:tcTxStyle>
      <a:tcStyle>
        <a:tcBdr>
          <a:left>
            <a:ln w="12700" cap="flat">
              <a:solidFill>
                <a:srgbClr val="F0F0F0"/>
              </a:solidFill>
              <a:prstDash val="solid"/>
              <a:round/>
            </a:ln>
          </a:left>
          <a:right>
            <a:ln w="12700" cap="flat">
              <a:solidFill>
                <a:srgbClr val="F0F0F0"/>
              </a:solidFill>
              <a:prstDash val="solid"/>
              <a:round/>
            </a:ln>
          </a:right>
          <a:top>
            <a:ln w="12700" cap="flat">
              <a:solidFill>
                <a:srgbClr val="F0F0F0"/>
              </a:solidFill>
              <a:prstDash val="solid"/>
              <a:round/>
            </a:ln>
          </a:top>
          <a:bottom>
            <a:ln w="38100" cap="flat">
              <a:solidFill>
                <a:srgbClr val="F0F0F0"/>
              </a:solidFill>
              <a:prstDash val="solid"/>
              <a:round/>
            </a:ln>
          </a:bottom>
          <a:insideH>
            <a:ln w="12700" cap="flat">
              <a:solidFill>
                <a:srgbClr val="F0F0F0"/>
              </a:solidFill>
              <a:prstDash val="solid"/>
              <a:round/>
            </a:ln>
          </a:insideH>
          <a:insideV>
            <a:ln w="12700" cap="flat">
              <a:solidFill>
                <a:srgbClr val="F0F0F0"/>
              </a:solidFill>
              <a:prstDash val="solid"/>
              <a:round/>
            </a:ln>
          </a:insideV>
        </a:tcBdr>
        <a:fill>
          <a:solidFill>
            <a:schemeClr val="accent3"/>
          </a:solidFill>
        </a:fill>
      </a:tcStyle>
    </a:firstRow>
  </a:tblStyle>
  <a:tblStyle styleId="{CF821DB8-F4EB-4A41-A1BA-3FCAFE7338EE}" styleName="">
    <a:tblBg/>
    <a:wholeTbl>
      <a:tcTxStyle b="off" i="off">
        <a:fontRef idx="major">
          <a:srgbClr val="464646"/>
        </a:fontRef>
        <a:srgbClr val="464646"/>
      </a:tcTxStyle>
      <a:tcStyle>
        <a:tcBdr>
          <a:left>
            <a:ln w="12700" cap="flat">
              <a:solidFill>
                <a:srgbClr val="F0F0F0"/>
              </a:solidFill>
              <a:prstDash val="solid"/>
              <a:round/>
            </a:ln>
          </a:left>
          <a:right>
            <a:ln w="12700" cap="flat">
              <a:solidFill>
                <a:srgbClr val="F0F0F0"/>
              </a:solidFill>
              <a:prstDash val="solid"/>
              <a:round/>
            </a:ln>
          </a:right>
          <a:top>
            <a:ln w="12700" cap="flat">
              <a:solidFill>
                <a:srgbClr val="F0F0F0"/>
              </a:solidFill>
              <a:prstDash val="solid"/>
              <a:round/>
            </a:ln>
          </a:top>
          <a:bottom>
            <a:ln w="12700" cap="flat">
              <a:solidFill>
                <a:srgbClr val="F0F0F0"/>
              </a:solidFill>
              <a:prstDash val="solid"/>
              <a:round/>
            </a:ln>
          </a:bottom>
          <a:insideH>
            <a:ln w="12700" cap="flat">
              <a:solidFill>
                <a:srgbClr val="F0F0F0"/>
              </a:solidFill>
              <a:prstDash val="solid"/>
              <a:round/>
            </a:ln>
          </a:insideH>
          <a:insideV>
            <a:ln w="12700" cap="flat">
              <a:solidFill>
                <a:srgbClr val="F0F0F0"/>
              </a:solidFill>
              <a:prstDash val="solid"/>
              <a:round/>
            </a:ln>
          </a:insideV>
        </a:tcBdr>
        <a:fill>
          <a:solidFill>
            <a:srgbClr val="D4E2CE"/>
          </a:solidFill>
        </a:fill>
      </a:tcStyle>
    </a:wholeTbl>
    <a:band2H>
      <a:tcTxStyle/>
      <a:tcStyle>
        <a:tcBdr/>
        <a:fill>
          <a:solidFill>
            <a:srgbClr val="EBF1E8"/>
          </a:solidFill>
        </a:fill>
      </a:tcStyle>
    </a:band2H>
    <a:firstCol>
      <a:tcTxStyle b="on" i="off">
        <a:fontRef idx="major">
          <a:srgbClr val="F0F0F0"/>
        </a:fontRef>
        <a:srgbClr val="F0F0F0"/>
      </a:tcTxStyle>
      <a:tcStyle>
        <a:tcBdr>
          <a:left>
            <a:ln w="12700" cap="flat">
              <a:solidFill>
                <a:srgbClr val="F0F0F0"/>
              </a:solidFill>
              <a:prstDash val="solid"/>
              <a:round/>
            </a:ln>
          </a:left>
          <a:right>
            <a:ln w="12700" cap="flat">
              <a:solidFill>
                <a:srgbClr val="F0F0F0"/>
              </a:solidFill>
              <a:prstDash val="solid"/>
              <a:round/>
            </a:ln>
          </a:right>
          <a:top>
            <a:ln w="12700" cap="flat">
              <a:solidFill>
                <a:srgbClr val="F0F0F0"/>
              </a:solidFill>
              <a:prstDash val="solid"/>
              <a:round/>
            </a:ln>
          </a:top>
          <a:bottom>
            <a:ln w="12700" cap="flat">
              <a:solidFill>
                <a:srgbClr val="F0F0F0"/>
              </a:solidFill>
              <a:prstDash val="solid"/>
              <a:round/>
            </a:ln>
          </a:bottom>
          <a:insideH>
            <a:ln w="12700" cap="flat">
              <a:solidFill>
                <a:srgbClr val="F0F0F0"/>
              </a:solidFill>
              <a:prstDash val="solid"/>
              <a:round/>
            </a:ln>
          </a:insideH>
          <a:insideV>
            <a:ln w="12700" cap="flat">
              <a:solidFill>
                <a:srgbClr val="F0F0F0"/>
              </a:solidFill>
              <a:prstDash val="solid"/>
              <a:round/>
            </a:ln>
          </a:insideV>
        </a:tcBdr>
        <a:fill>
          <a:solidFill>
            <a:schemeClr val="accent6"/>
          </a:solidFill>
        </a:fill>
      </a:tcStyle>
    </a:firstCol>
    <a:lastRow>
      <a:tcTxStyle b="on" i="off">
        <a:fontRef idx="major">
          <a:srgbClr val="F0F0F0"/>
        </a:fontRef>
        <a:srgbClr val="F0F0F0"/>
      </a:tcTxStyle>
      <a:tcStyle>
        <a:tcBdr>
          <a:left>
            <a:ln w="12700" cap="flat">
              <a:solidFill>
                <a:srgbClr val="F0F0F0"/>
              </a:solidFill>
              <a:prstDash val="solid"/>
              <a:round/>
            </a:ln>
          </a:left>
          <a:right>
            <a:ln w="12700" cap="flat">
              <a:solidFill>
                <a:srgbClr val="F0F0F0"/>
              </a:solidFill>
              <a:prstDash val="solid"/>
              <a:round/>
            </a:ln>
          </a:right>
          <a:top>
            <a:ln w="38100" cap="flat">
              <a:solidFill>
                <a:srgbClr val="F0F0F0"/>
              </a:solidFill>
              <a:prstDash val="solid"/>
              <a:round/>
            </a:ln>
          </a:top>
          <a:bottom>
            <a:ln w="12700" cap="flat">
              <a:solidFill>
                <a:srgbClr val="F0F0F0"/>
              </a:solidFill>
              <a:prstDash val="solid"/>
              <a:round/>
            </a:ln>
          </a:bottom>
          <a:insideH>
            <a:ln w="12700" cap="flat">
              <a:solidFill>
                <a:srgbClr val="F0F0F0"/>
              </a:solidFill>
              <a:prstDash val="solid"/>
              <a:round/>
            </a:ln>
          </a:insideH>
          <a:insideV>
            <a:ln w="12700" cap="flat">
              <a:solidFill>
                <a:srgbClr val="F0F0F0"/>
              </a:solidFill>
              <a:prstDash val="solid"/>
              <a:round/>
            </a:ln>
          </a:insideV>
        </a:tcBdr>
        <a:fill>
          <a:solidFill>
            <a:schemeClr val="accent6"/>
          </a:solidFill>
        </a:fill>
      </a:tcStyle>
    </a:lastRow>
    <a:firstRow>
      <a:tcTxStyle b="on" i="off">
        <a:fontRef idx="major">
          <a:srgbClr val="F0F0F0"/>
        </a:fontRef>
        <a:srgbClr val="F0F0F0"/>
      </a:tcTxStyle>
      <a:tcStyle>
        <a:tcBdr>
          <a:left>
            <a:ln w="12700" cap="flat">
              <a:solidFill>
                <a:srgbClr val="F0F0F0"/>
              </a:solidFill>
              <a:prstDash val="solid"/>
              <a:round/>
            </a:ln>
          </a:left>
          <a:right>
            <a:ln w="12700" cap="flat">
              <a:solidFill>
                <a:srgbClr val="F0F0F0"/>
              </a:solidFill>
              <a:prstDash val="solid"/>
              <a:round/>
            </a:ln>
          </a:right>
          <a:top>
            <a:ln w="12700" cap="flat">
              <a:solidFill>
                <a:srgbClr val="F0F0F0"/>
              </a:solidFill>
              <a:prstDash val="solid"/>
              <a:round/>
            </a:ln>
          </a:top>
          <a:bottom>
            <a:ln w="38100" cap="flat">
              <a:solidFill>
                <a:srgbClr val="F0F0F0"/>
              </a:solidFill>
              <a:prstDash val="solid"/>
              <a:round/>
            </a:ln>
          </a:bottom>
          <a:insideH>
            <a:ln w="12700" cap="flat">
              <a:solidFill>
                <a:srgbClr val="F0F0F0"/>
              </a:solidFill>
              <a:prstDash val="solid"/>
              <a:round/>
            </a:ln>
          </a:insideH>
          <a:insideV>
            <a:ln w="12700" cap="flat">
              <a:solidFill>
                <a:srgbClr val="F0F0F0"/>
              </a:solidFill>
              <a:prstDash val="solid"/>
              <a:round/>
            </a:ln>
          </a:insideV>
        </a:tcBdr>
        <a:fill>
          <a:solidFill>
            <a:schemeClr val="accent6"/>
          </a:solidFill>
        </a:fill>
      </a:tcStyle>
    </a:firstRow>
  </a:tblStyle>
  <a:tblStyle styleId="{33BA23B1-9221-436E-865A-0063620EA4FD}" styleName="">
    <a:tblBg/>
    <a:wholeTbl>
      <a:tcTxStyle b="off" i="off">
        <a:fontRef idx="major">
          <a:srgbClr val="464646"/>
        </a:fontRef>
        <a:srgbClr val="464646"/>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8E8E8"/>
          </a:solidFill>
        </a:fill>
      </a:tcStyle>
    </a:wholeTbl>
    <a:band2H>
      <a:tcTxStyle/>
      <a:tcStyle>
        <a:tcBdr/>
        <a:fill>
          <a:solidFill>
            <a:srgbClr val="F0F0F0"/>
          </a:solidFill>
        </a:fill>
      </a:tcStyle>
    </a:band2H>
    <a:firstCol>
      <a:tcTxStyle b="on" i="off">
        <a:fontRef idx="major">
          <a:srgbClr val="F0F0F0"/>
        </a:fontRef>
        <a:srgbClr val="F0F0F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Ref idx="major">
          <a:srgbClr val="464646"/>
        </a:fontRef>
        <a:srgbClr val="464646"/>
      </a:tcTxStyle>
      <a:tcStyle>
        <a:tcBdr>
          <a:left>
            <a:ln w="12700" cap="flat">
              <a:noFill/>
              <a:miter lim="400000"/>
            </a:ln>
          </a:left>
          <a:right>
            <a:ln w="12700" cap="flat">
              <a:noFill/>
              <a:miter lim="400000"/>
            </a:ln>
          </a:right>
          <a:top>
            <a:ln w="50800" cap="flat">
              <a:solidFill>
                <a:srgbClr val="464646"/>
              </a:solidFill>
              <a:prstDash val="solid"/>
              <a:round/>
            </a:ln>
          </a:top>
          <a:bottom>
            <a:ln w="25400" cap="flat">
              <a:solidFill>
                <a:srgbClr val="464646"/>
              </a:solidFill>
              <a:prstDash val="solid"/>
              <a:round/>
            </a:ln>
          </a:bottom>
          <a:insideH>
            <a:ln w="12700" cap="flat">
              <a:noFill/>
              <a:miter lim="400000"/>
            </a:ln>
          </a:insideH>
          <a:insideV>
            <a:ln w="12700" cap="flat">
              <a:noFill/>
              <a:miter lim="400000"/>
            </a:ln>
          </a:insideV>
        </a:tcBdr>
        <a:fill>
          <a:solidFill>
            <a:srgbClr val="F0F0F0"/>
          </a:solidFill>
        </a:fill>
      </a:tcStyle>
    </a:lastRow>
    <a:firstRow>
      <a:tcTxStyle b="on" i="off">
        <a:fontRef idx="major">
          <a:srgbClr val="F0F0F0"/>
        </a:fontRef>
        <a:srgbClr val="F0F0F0"/>
      </a:tcTxStyle>
      <a:tcStyle>
        <a:tcBdr>
          <a:left>
            <a:ln w="12700" cap="flat">
              <a:noFill/>
              <a:miter lim="400000"/>
            </a:ln>
          </a:left>
          <a:right>
            <a:ln w="12700" cap="flat">
              <a:noFill/>
              <a:miter lim="400000"/>
            </a:ln>
          </a:right>
          <a:top>
            <a:ln w="25400" cap="flat">
              <a:solidFill>
                <a:srgbClr val="464646"/>
              </a:solidFill>
              <a:prstDash val="solid"/>
              <a:round/>
            </a:ln>
          </a:top>
          <a:bottom>
            <a:ln w="25400" cap="flat">
              <a:solidFill>
                <a:srgbClr val="464646"/>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2708684C-4D16-4618-839F-0558EEFCDFE6}" styleName="">
    <a:tblBg/>
    <a:wholeTbl>
      <a:tcTxStyle b="off" i="off">
        <a:fontRef idx="major">
          <a:srgbClr val="464646"/>
        </a:fontRef>
        <a:srgbClr val="464646"/>
      </a:tcTxStyle>
      <a:tcStyle>
        <a:tcBdr>
          <a:left>
            <a:ln w="12700" cap="flat">
              <a:solidFill>
                <a:srgbClr val="F0F0F0"/>
              </a:solidFill>
              <a:prstDash val="solid"/>
              <a:round/>
            </a:ln>
          </a:left>
          <a:right>
            <a:ln w="12700" cap="flat">
              <a:solidFill>
                <a:srgbClr val="F0F0F0"/>
              </a:solidFill>
              <a:prstDash val="solid"/>
              <a:round/>
            </a:ln>
          </a:right>
          <a:top>
            <a:ln w="12700" cap="flat">
              <a:solidFill>
                <a:srgbClr val="F0F0F0"/>
              </a:solidFill>
              <a:prstDash val="solid"/>
              <a:round/>
            </a:ln>
          </a:top>
          <a:bottom>
            <a:ln w="12700" cap="flat">
              <a:solidFill>
                <a:srgbClr val="F0F0F0"/>
              </a:solidFill>
              <a:prstDash val="solid"/>
              <a:round/>
            </a:ln>
          </a:bottom>
          <a:insideH>
            <a:ln w="12700" cap="flat">
              <a:solidFill>
                <a:srgbClr val="F0F0F0"/>
              </a:solidFill>
              <a:prstDash val="solid"/>
              <a:round/>
            </a:ln>
          </a:insideH>
          <a:insideV>
            <a:ln w="12700" cap="flat">
              <a:solidFill>
                <a:srgbClr val="F0F0F0"/>
              </a:solidFill>
              <a:prstDash val="solid"/>
              <a:round/>
            </a:ln>
          </a:insideV>
        </a:tcBdr>
        <a:fill>
          <a:solidFill>
            <a:srgbClr val="CECECE"/>
          </a:solidFill>
        </a:fill>
      </a:tcStyle>
    </a:wholeTbl>
    <a:band2H>
      <a:tcTxStyle/>
      <a:tcStyle>
        <a:tcBdr/>
        <a:fill>
          <a:solidFill>
            <a:srgbClr val="E8E8E8"/>
          </a:solidFill>
        </a:fill>
      </a:tcStyle>
    </a:band2H>
    <a:firstCol>
      <a:tcTxStyle b="on" i="off">
        <a:fontRef idx="major">
          <a:srgbClr val="F0F0F0"/>
        </a:fontRef>
        <a:srgbClr val="F0F0F0"/>
      </a:tcTxStyle>
      <a:tcStyle>
        <a:tcBdr>
          <a:left>
            <a:ln w="12700" cap="flat">
              <a:solidFill>
                <a:srgbClr val="F0F0F0"/>
              </a:solidFill>
              <a:prstDash val="solid"/>
              <a:round/>
            </a:ln>
          </a:left>
          <a:right>
            <a:ln w="12700" cap="flat">
              <a:solidFill>
                <a:srgbClr val="F0F0F0"/>
              </a:solidFill>
              <a:prstDash val="solid"/>
              <a:round/>
            </a:ln>
          </a:right>
          <a:top>
            <a:ln w="12700" cap="flat">
              <a:solidFill>
                <a:srgbClr val="F0F0F0"/>
              </a:solidFill>
              <a:prstDash val="solid"/>
              <a:round/>
            </a:ln>
          </a:top>
          <a:bottom>
            <a:ln w="12700" cap="flat">
              <a:solidFill>
                <a:srgbClr val="F0F0F0"/>
              </a:solidFill>
              <a:prstDash val="solid"/>
              <a:round/>
            </a:ln>
          </a:bottom>
          <a:insideH>
            <a:ln w="12700" cap="flat">
              <a:solidFill>
                <a:srgbClr val="F0F0F0"/>
              </a:solidFill>
              <a:prstDash val="solid"/>
              <a:round/>
            </a:ln>
          </a:insideH>
          <a:insideV>
            <a:ln w="12700" cap="flat">
              <a:solidFill>
                <a:srgbClr val="F0F0F0"/>
              </a:solidFill>
              <a:prstDash val="solid"/>
              <a:round/>
            </a:ln>
          </a:insideV>
        </a:tcBdr>
        <a:fill>
          <a:solidFill>
            <a:srgbClr val="464646"/>
          </a:solidFill>
        </a:fill>
      </a:tcStyle>
    </a:firstCol>
    <a:lastRow>
      <a:tcTxStyle b="on" i="off">
        <a:fontRef idx="major">
          <a:srgbClr val="F0F0F0"/>
        </a:fontRef>
        <a:srgbClr val="F0F0F0"/>
      </a:tcTxStyle>
      <a:tcStyle>
        <a:tcBdr>
          <a:left>
            <a:ln w="12700" cap="flat">
              <a:solidFill>
                <a:srgbClr val="F0F0F0"/>
              </a:solidFill>
              <a:prstDash val="solid"/>
              <a:round/>
            </a:ln>
          </a:left>
          <a:right>
            <a:ln w="12700" cap="flat">
              <a:solidFill>
                <a:srgbClr val="F0F0F0"/>
              </a:solidFill>
              <a:prstDash val="solid"/>
              <a:round/>
            </a:ln>
          </a:right>
          <a:top>
            <a:ln w="38100" cap="flat">
              <a:solidFill>
                <a:srgbClr val="F0F0F0"/>
              </a:solidFill>
              <a:prstDash val="solid"/>
              <a:round/>
            </a:ln>
          </a:top>
          <a:bottom>
            <a:ln w="12700" cap="flat">
              <a:solidFill>
                <a:srgbClr val="F0F0F0"/>
              </a:solidFill>
              <a:prstDash val="solid"/>
              <a:round/>
            </a:ln>
          </a:bottom>
          <a:insideH>
            <a:ln w="12700" cap="flat">
              <a:solidFill>
                <a:srgbClr val="F0F0F0"/>
              </a:solidFill>
              <a:prstDash val="solid"/>
              <a:round/>
            </a:ln>
          </a:insideH>
          <a:insideV>
            <a:ln w="12700" cap="flat">
              <a:solidFill>
                <a:srgbClr val="F0F0F0"/>
              </a:solidFill>
              <a:prstDash val="solid"/>
              <a:round/>
            </a:ln>
          </a:insideV>
        </a:tcBdr>
        <a:fill>
          <a:solidFill>
            <a:srgbClr val="464646"/>
          </a:solidFill>
        </a:fill>
      </a:tcStyle>
    </a:lastRow>
    <a:firstRow>
      <a:tcTxStyle b="on" i="off">
        <a:fontRef idx="major">
          <a:srgbClr val="F0F0F0"/>
        </a:fontRef>
        <a:srgbClr val="F0F0F0"/>
      </a:tcTxStyle>
      <a:tcStyle>
        <a:tcBdr>
          <a:left>
            <a:ln w="12700" cap="flat">
              <a:solidFill>
                <a:srgbClr val="F0F0F0"/>
              </a:solidFill>
              <a:prstDash val="solid"/>
              <a:round/>
            </a:ln>
          </a:left>
          <a:right>
            <a:ln w="12700" cap="flat">
              <a:solidFill>
                <a:srgbClr val="F0F0F0"/>
              </a:solidFill>
              <a:prstDash val="solid"/>
              <a:round/>
            </a:ln>
          </a:right>
          <a:top>
            <a:ln w="12700" cap="flat">
              <a:solidFill>
                <a:srgbClr val="F0F0F0"/>
              </a:solidFill>
              <a:prstDash val="solid"/>
              <a:round/>
            </a:ln>
          </a:top>
          <a:bottom>
            <a:ln w="38100" cap="flat">
              <a:solidFill>
                <a:srgbClr val="F0F0F0"/>
              </a:solidFill>
              <a:prstDash val="solid"/>
              <a:round/>
            </a:ln>
          </a:bottom>
          <a:insideH>
            <a:ln w="12700" cap="flat">
              <a:solidFill>
                <a:srgbClr val="F0F0F0"/>
              </a:solidFill>
              <a:prstDash val="solid"/>
              <a:round/>
            </a:ln>
          </a:insideH>
          <a:insideV>
            <a:ln w="12700" cap="flat">
              <a:solidFill>
                <a:srgbClr val="F0F0F0"/>
              </a:solidFill>
              <a:prstDash val="solid"/>
              <a:round/>
            </a:ln>
          </a:insideV>
        </a:tcBdr>
        <a:fill>
          <a:solidFill>
            <a:srgbClr val="464646"/>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9969"/>
    <p:restoredTop sz="94558"/>
  </p:normalViewPr>
  <p:slideViewPr>
    <p:cSldViewPr snapToGrid="0" snapToObjects="1">
      <p:cViewPr varScale="1">
        <p:scale>
          <a:sx n="121" d="100"/>
          <a:sy n="121" d="100"/>
        </p:scale>
        <p:origin x="2264" y="168"/>
      </p:cViewPr>
      <p:guideLst>
        <p:guide orient="horz" pos="2160"/>
        <p:guide pos="2880"/>
      </p:guideLst>
    </p:cSldViewPr>
  </p:slid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presProps" Target="presProps.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tableStyles" Target="tableStyle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notesMaster" Target="notesMasters/notesMaster1.xml"/><Relationship Id="rId40"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microsoft.com/office/2016/11/relationships/changesInfo" Target="changesInfos/changesInfo1.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handoutMaster" Target="handoutMasters/handoutMaster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im Goodwin" userId="a3252ba9-8331-4298-b584-834c6b76bce2" providerId="ADAL" clId="{14B3C7D6-6303-BC4A-B7FD-969BAE9F693D}"/>
    <pc:docChg chg="modSld">
      <pc:chgData name="Sim Goodwin" userId="a3252ba9-8331-4298-b584-834c6b76bce2" providerId="ADAL" clId="{14B3C7D6-6303-BC4A-B7FD-969BAE9F693D}" dt="2020-04-06T16:06:22.689" v="1" actId="14100"/>
      <pc:docMkLst>
        <pc:docMk/>
      </pc:docMkLst>
      <pc:sldChg chg="modSp">
        <pc:chgData name="Sim Goodwin" userId="a3252ba9-8331-4298-b584-834c6b76bce2" providerId="ADAL" clId="{14B3C7D6-6303-BC4A-B7FD-969BAE9F693D}" dt="2020-04-06T16:06:22.689" v="1" actId="14100"/>
        <pc:sldMkLst>
          <pc:docMk/>
          <pc:sldMk cId="355869833" sldId="257"/>
        </pc:sldMkLst>
        <pc:spChg chg="mod">
          <ac:chgData name="Sim Goodwin" userId="a3252ba9-8331-4298-b584-834c6b76bce2" providerId="ADAL" clId="{14B3C7D6-6303-BC4A-B7FD-969BAE9F693D}" dt="2020-04-06T16:06:19.428" v="0" actId="14100"/>
          <ac:spMkLst>
            <pc:docMk/>
            <pc:sldMk cId="355869833" sldId="257"/>
            <ac:spMk id="4" creationId="{FA31286A-A9EA-0D46-9A23-F78169150DEF}"/>
          </ac:spMkLst>
        </pc:spChg>
        <pc:spChg chg="mod">
          <ac:chgData name="Sim Goodwin" userId="a3252ba9-8331-4298-b584-834c6b76bce2" providerId="ADAL" clId="{14B3C7D6-6303-BC4A-B7FD-969BAE9F693D}" dt="2020-04-06T16:06:22.689" v="1" actId="14100"/>
          <ac:spMkLst>
            <pc:docMk/>
            <pc:sldMk cId="355869833" sldId="257"/>
            <ac:spMk id="5" creationId="{F30D27A6-B684-974E-BCF1-9FAB803EB094}"/>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637FA3F9-E21F-1A46-BF05-C0D8930505D9}"/>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rtl="0"/>
            <a:endParaRPr lang="en-US"/>
          </a:p>
        </p:txBody>
      </p:sp>
      <p:sp>
        <p:nvSpPr>
          <p:cNvPr id="3" name="Date Placeholder 2">
            <a:extLst>
              <a:ext uri="{FF2B5EF4-FFF2-40B4-BE49-F238E27FC236}">
                <a16:creationId xmlns:a16="http://schemas.microsoft.com/office/drawing/2014/main" id="{4AD55B74-C61E-FD46-8CB0-3FAA9E8B23D4}"/>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pPr rtl="0"/>
            <a:r>
              <a:rPr lang="en-US"/>
              <a:t>1/6/20</a:t>
            </a:r>
          </a:p>
        </p:txBody>
      </p:sp>
      <p:sp>
        <p:nvSpPr>
          <p:cNvPr id="4" name="Footer Placeholder 3">
            <a:extLst>
              <a:ext uri="{FF2B5EF4-FFF2-40B4-BE49-F238E27FC236}">
                <a16:creationId xmlns:a16="http://schemas.microsoft.com/office/drawing/2014/main" id="{505C96FE-0BA9-2047-A3C3-0347999F4FC1}"/>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pPr rtl="0"/>
            <a:endParaRPr lang="en-US"/>
          </a:p>
        </p:txBody>
      </p:sp>
      <p:sp>
        <p:nvSpPr>
          <p:cNvPr id="5" name="Slide Number Placeholder 4">
            <a:extLst>
              <a:ext uri="{FF2B5EF4-FFF2-40B4-BE49-F238E27FC236}">
                <a16:creationId xmlns:a16="http://schemas.microsoft.com/office/drawing/2014/main" id="{3F63BB2E-B973-6E4F-910D-5CD30FB18F3E}"/>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pPr rtl="0"/>
            <a:fld id="{7C912625-B210-B74D-8B83-C5C4C4344E67}" type="slidenum">
              <a:rPr lang="en-US" smtClean="0"/>
              <a:t>‹#›</a:t>
            </a:fld>
            <a:endParaRPr lang="en-US"/>
          </a:p>
        </p:txBody>
      </p:sp>
    </p:spTree>
    <p:extLst>
      <p:ext uri="{BB962C8B-B14F-4D97-AF65-F5344CB8AC3E}">
        <p14:creationId xmlns:p14="http://schemas.microsoft.com/office/powerpoint/2010/main" val="206633778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5" name="Shape 55"/>
          <p:cNvSpPr>
            <a:spLocks noGrp="1" noRot="1" noChangeAspect="1"/>
          </p:cNvSpPr>
          <p:nvPr>
            <p:ph type="sldImg"/>
          </p:nvPr>
        </p:nvSpPr>
        <p:spPr>
          <a:xfrm>
            <a:off x="1143000" y="685800"/>
            <a:ext cx="4572000" cy="3429000"/>
          </a:xfrm>
          <a:prstGeom prst="rect">
            <a:avLst/>
          </a:prstGeom>
        </p:spPr>
        <p:txBody>
          <a:bodyPr rtlCol="0"/>
          <a:lstStyle/>
          <a:p>
            <a:pPr rtl="0"/>
            <a:endParaRPr/>
          </a:p>
        </p:txBody>
      </p:sp>
      <p:sp>
        <p:nvSpPr>
          <p:cNvPr id="56" name="Shape 56"/>
          <p:cNvSpPr>
            <a:spLocks noGrp="1"/>
          </p:cNvSpPr>
          <p:nvPr>
            <p:ph type="body" sz="quarter" idx="1"/>
          </p:nvPr>
        </p:nvSpPr>
        <p:spPr>
          <a:xfrm>
            <a:off x="914400" y="4343400"/>
            <a:ext cx="5029200" cy="4114800"/>
          </a:xfrm>
          <a:prstGeom prst="rect">
            <a:avLst/>
          </a:prstGeom>
        </p:spPr>
        <p:txBody>
          <a:bodyPr rtlCol="0"/>
          <a:lstStyle/>
          <a:p>
            <a:pPr rtl="0"/>
            <a:endParaRPr/>
          </a:p>
        </p:txBody>
      </p:sp>
    </p:spTree>
    <p:extLst>
      <p:ext uri="{BB962C8B-B14F-4D97-AF65-F5344CB8AC3E}">
        <p14:creationId xmlns:p14="http://schemas.microsoft.com/office/powerpoint/2010/main" val="2404075012"/>
      </p:ext>
    </p:extLst>
  </p:cSld>
  <p:clrMap bg1="lt1" tx1="dk1" bg2="lt2" tx2="dk2" accent1="accent1" accent2="accent2" accent3="accent3" accent4="accent4" accent5="accent5" accent6="accent6" hlink="hlink" folHlink="folHlink"/>
  <p:notesStyle>
    <a:lvl1pPr defTabSz="914034" latinLnBrk="0">
      <a:defRPr sz="1200">
        <a:latin typeface="+mj-lt"/>
        <a:ea typeface="+mj-ea"/>
        <a:cs typeface="+mj-cs"/>
        <a:sym typeface="Calibri"/>
      </a:defRPr>
    </a:lvl1pPr>
    <a:lvl2pPr indent="114300" defTabSz="914034" latinLnBrk="0">
      <a:defRPr sz="1200">
        <a:latin typeface="+mj-lt"/>
        <a:ea typeface="+mj-ea"/>
        <a:cs typeface="+mj-cs"/>
        <a:sym typeface="Calibri"/>
      </a:defRPr>
    </a:lvl2pPr>
    <a:lvl3pPr indent="228600" defTabSz="914034" latinLnBrk="0">
      <a:defRPr sz="1200">
        <a:latin typeface="+mj-lt"/>
        <a:ea typeface="+mj-ea"/>
        <a:cs typeface="+mj-cs"/>
        <a:sym typeface="Calibri"/>
      </a:defRPr>
    </a:lvl3pPr>
    <a:lvl4pPr indent="342900" defTabSz="914034" latinLnBrk="0">
      <a:defRPr sz="1200">
        <a:latin typeface="+mj-lt"/>
        <a:ea typeface="+mj-ea"/>
        <a:cs typeface="+mj-cs"/>
        <a:sym typeface="Calibri"/>
      </a:defRPr>
    </a:lvl4pPr>
    <a:lvl5pPr indent="457200" defTabSz="914034" latinLnBrk="0">
      <a:defRPr sz="1200">
        <a:latin typeface="+mj-lt"/>
        <a:ea typeface="+mj-ea"/>
        <a:cs typeface="+mj-cs"/>
        <a:sym typeface="Calibri"/>
      </a:defRPr>
    </a:lvl5pPr>
    <a:lvl6pPr indent="571500" defTabSz="914034" latinLnBrk="0">
      <a:defRPr sz="1200">
        <a:latin typeface="+mj-lt"/>
        <a:ea typeface="+mj-ea"/>
        <a:cs typeface="+mj-cs"/>
        <a:sym typeface="Calibri"/>
      </a:defRPr>
    </a:lvl6pPr>
    <a:lvl7pPr indent="685800" defTabSz="914034" latinLnBrk="0">
      <a:defRPr sz="1200">
        <a:latin typeface="+mj-lt"/>
        <a:ea typeface="+mj-ea"/>
        <a:cs typeface="+mj-cs"/>
        <a:sym typeface="Calibri"/>
      </a:defRPr>
    </a:lvl7pPr>
    <a:lvl8pPr indent="800100" defTabSz="914034" latinLnBrk="0">
      <a:defRPr sz="1200">
        <a:latin typeface="+mj-lt"/>
        <a:ea typeface="+mj-ea"/>
        <a:cs typeface="+mj-cs"/>
        <a:sym typeface="Calibri"/>
      </a:defRPr>
    </a:lvl8pPr>
    <a:lvl9pPr indent="914400" defTabSz="914034" latinLnBrk="0">
      <a:defRPr sz="1200">
        <a:latin typeface="+mj-lt"/>
        <a:ea typeface="+mj-ea"/>
        <a:cs typeface="+mj-cs"/>
        <a:sym typeface="Calibri"/>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rtl="0"/>
            <a:endParaRPr lang="en-US" dirty="0"/>
          </a:p>
        </p:txBody>
      </p:sp>
    </p:spTree>
    <p:extLst>
      <p:ext uri="{BB962C8B-B14F-4D97-AF65-F5344CB8AC3E}">
        <p14:creationId xmlns:p14="http://schemas.microsoft.com/office/powerpoint/2010/main" val="109492242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rtl="0"/>
            <a:endParaRPr lang="en-US" dirty="0"/>
          </a:p>
        </p:txBody>
      </p:sp>
    </p:spTree>
    <p:extLst>
      <p:ext uri="{BB962C8B-B14F-4D97-AF65-F5344CB8AC3E}">
        <p14:creationId xmlns:p14="http://schemas.microsoft.com/office/powerpoint/2010/main" val="160573352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rtl="0"/>
            <a:endParaRPr lang="en-US" dirty="0"/>
          </a:p>
        </p:txBody>
      </p:sp>
    </p:spTree>
    <p:extLst>
      <p:ext uri="{BB962C8B-B14F-4D97-AF65-F5344CB8AC3E}">
        <p14:creationId xmlns:p14="http://schemas.microsoft.com/office/powerpoint/2010/main" val="420736138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rtl="0"/>
            <a:endParaRPr lang="en-US" dirty="0"/>
          </a:p>
        </p:txBody>
      </p:sp>
    </p:spTree>
    <p:extLst>
      <p:ext uri="{BB962C8B-B14F-4D97-AF65-F5344CB8AC3E}">
        <p14:creationId xmlns:p14="http://schemas.microsoft.com/office/powerpoint/2010/main" val="311562130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rtl="0"/>
            <a:endParaRPr lang="en-US" dirty="0"/>
          </a:p>
        </p:txBody>
      </p:sp>
    </p:spTree>
    <p:extLst>
      <p:ext uri="{BB962C8B-B14F-4D97-AF65-F5344CB8AC3E}">
        <p14:creationId xmlns:p14="http://schemas.microsoft.com/office/powerpoint/2010/main" val="190112624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rtl="0"/>
            <a:endParaRPr lang="en-US" dirty="0"/>
          </a:p>
        </p:txBody>
      </p:sp>
    </p:spTree>
    <p:extLst>
      <p:ext uri="{BB962C8B-B14F-4D97-AF65-F5344CB8AC3E}">
        <p14:creationId xmlns:p14="http://schemas.microsoft.com/office/powerpoint/2010/main" val="200303734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rtl="0"/>
            <a:endParaRPr lang="en-US" dirty="0"/>
          </a:p>
        </p:txBody>
      </p:sp>
    </p:spTree>
    <p:extLst>
      <p:ext uri="{BB962C8B-B14F-4D97-AF65-F5344CB8AC3E}">
        <p14:creationId xmlns:p14="http://schemas.microsoft.com/office/powerpoint/2010/main" val="272206949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rtl="0"/>
            <a:endParaRPr lang="en-US" dirty="0"/>
          </a:p>
        </p:txBody>
      </p:sp>
    </p:spTree>
    <p:extLst>
      <p:ext uri="{BB962C8B-B14F-4D97-AF65-F5344CB8AC3E}">
        <p14:creationId xmlns:p14="http://schemas.microsoft.com/office/powerpoint/2010/main" val="411719971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rtl="0"/>
            <a:endParaRPr lang="en-US" dirty="0"/>
          </a:p>
        </p:txBody>
      </p:sp>
    </p:spTree>
    <p:extLst>
      <p:ext uri="{BB962C8B-B14F-4D97-AF65-F5344CB8AC3E}">
        <p14:creationId xmlns:p14="http://schemas.microsoft.com/office/powerpoint/2010/main" val="41785674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rtl="0"/>
            <a:endParaRPr lang="en-US" dirty="0"/>
          </a:p>
        </p:txBody>
      </p:sp>
    </p:spTree>
    <p:extLst>
      <p:ext uri="{BB962C8B-B14F-4D97-AF65-F5344CB8AC3E}">
        <p14:creationId xmlns:p14="http://schemas.microsoft.com/office/powerpoint/2010/main" val="160143134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rtl="0"/>
            <a:endParaRPr lang="en-US" dirty="0"/>
          </a:p>
        </p:txBody>
      </p:sp>
    </p:spTree>
    <p:extLst>
      <p:ext uri="{BB962C8B-B14F-4D97-AF65-F5344CB8AC3E}">
        <p14:creationId xmlns:p14="http://schemas.microsoft.com/office/powerpoint/2010/main" val="298251582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rtl="0"/>
            <a:endParaRPr lang="en-US" dirty="0"/>
          </a:p>
        </p:txBody>
      </p:sp>
    </p:spTree>
    <p:extLst>
      <p:ext uri="{BB962C8B-B14F-4D97-AF65-F5344CB8AC3E}">
        <p14:creationId xmlns:p14="http://schemas.microsoft.com/office/powerpoint/2010/main" val="271798746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rtl="0"/>
            <a:endParaRPr lang="en-US" dirty="0"/>
          </a:p>
        </p:txBody>
      </p:sp>
    </p:spTree>
    <p:extLst>
      <p:ext uri="{BB962C8B-B14F-4D97-AF65-F5344CB8AC3E}">
        <p14:creationId xmlns:p14="http://schemas.microsoft.com/office/powerpoint/2010/main" val="347146812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rtl="0"/>
            <a:endParaRPr lang="en-US" dirty="0"/>
          </a:p>
        </p:txBody>
      </p:sp>
    </p:spTree>
    <p:extLst>
      <p:ext uri="{BB962C8B-B14F-4D97-AF65-F5344CB8AC3E}">
        <p14:creationId xmlns:p14="http://schemas.microsoft.com/office/powerpoint/2010/main" val="44240856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rtl="0"/>
            <a:endParaRPr lang="en-US" dirty="0"/>
          </a:p>
        </p:txBody>
      </p:sp>
    </p:spTree>
    <p:extLst>
      <p:ext uri="{BB962C8B-B14F-4D97-AF65-F5344CB8AC3E}">
        <p14:creationId xmlns:p14="http://schemas.microsoft.com/office/powerpoint/2010/main" val="282786226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rtl="0"/>
            <a:endParaRPr lang="en-US" dirty="0"/>
          </a:p>
        </p:txBody>
      </p:sp>
    </p:spTree>
    <p:extLst>
      <p:ext uri="{BB962C8B-B14F-4D97-AF65-F5344CB8AC3E}">
        <p14:creationId xmlns:p14="http://schemas.microsoft.com/office/powerpoint/2010/main" val="369470374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rtl="0"/>
            <a:endParaRPr lang="en-US" dirty="0"/>
          </a:p>
        </p:txBody>
      </p:sp>
    </p:spTree>
    <p:extLst>
      <p:ext uri="{BB962C8B-B14F-4D97-AF65-F5344CB8AC3E}">
        <p14:creationId xmlns:p14="http://schemas.microsoft.com/office/powerpoint/2010/main" val="244586097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rtl="0"/>
            <a:endParaRPr lang="en-US" dirty="0"/>
          </a:p>
        </p:txBody>
      </p:sp>
    </p:spTree>
    <p:extLst>
      <p:ext uri="{BB962C8B-B14F-4D97-AF65-F5344CB8AC3E}">
        <p14:creationId xmlns:p14="http://schemas.microsoft.com/office/powerpoint/2010/main" val="115648586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rtl="0"/>
            <a:endParaRPr lang="en-US" dirty="0"/>
          </a:p>
        </p:txBody>
      </p:sp>
    </p:spTree>
    <p:extLst>
      <p:ext uri="{BB962C8B-B14F-4D97-AF65-F5344CB8AC3E}">
        <p14:creationId xmlns:p14="http://schemas.microsoft.com/office/powerpoint/2010/main" val="57110835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rtl="0"/>
            <a:endParaRPr lang="en-US" dirty="0"/>
          </a:p>
        </p:txBody>
      </p:sp>
    </p:spTree>
    <p:extLst>
      <p:ext uri="{BB962C8B-B14F-4D97-AF65-F5344CB8AC3E}">
        <p14:creationId xmlns:p14="http://schemas.microsoft.com/office/powerpoint/2010/main" val="379742639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rtl="0"/>
            <a:endParaRPr lang="en-US" dirty="0"/>
          </a:p>
        </p:txBody>
      </p:sp>
    </p:spTree>
    <p:extLst>
      <p:ext uri="{BB962C8B-B14F-4D97-AF65-F5344CB8AC3E}">
        <p14:creationId xmlns:p14="http://schemas.microsoft.com/office/powerpoint/2010/main" val="73506061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rtl="0"/>
            <a:endParaRPr lang="en-US" dirty="0"/>
          </a:p>
        </p:txBody>
      </p:sp>
    </p:spTree>
    <p:extLst>
      <p:ext uri="{BB962C8B-B14F-4D97-AF65-F5344CB8AC3E}">
        <p14:creationId xmlns:p14="http://schemas.microsoft.com/office/powerpoint/2010/main" val="110767759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emf"/><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emf"/><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rgbClr val="091932"/>
        </a:solidFill>
        <a:effectLst/>
      </p:bgPr>
    </p:bg>
    <p:spTree>
      <p:nvGrpSpPr>
        <p:cNvPr id="1" name=""/>
        <p:cNvGrpSpPr/>
        <p:nvPr/>
      </p:nvGrpSpPr>
      <p:grpSpPr>
        <a:xfrm>
          <a:off x="0" y="0"/>
          <a:ext cx="0" cy="0"/>
          <a:chOff x="0" y="0"/>
          <a:chExt cx="0" cy="0"/>
        </a:xfrm>
      </p:grpSpPr>
      <p:sp>
        <p:nvSpPr>
          <p:cNvPr id="2" name="Oval 1">
            <a:extLst>
              <a:ext uri="{FF2B5EF4-FFF2-40B4-BE49-F238E27FC236}">
                <a16:creationId xmlns:a16="http://schemas.microsoft.com/office/drawing/2014/main" id="{4AA9C6DB-A566-044B-996E-EC130FF2CEB5}"/>
              </a:ext>
            </a:extLst>
          </p:cNvPr>
          <p:cNvSpPr/>
          <p:nvPr userDrawn="1"/>
        </p:nvSpPr>
        <p:spPr>
          <a:xfrm>
            <a:off x="2783232" y="-1718921"/>
            <a:ext cx="7701156" cy="7701156"/>
          </a:xfrm>
          <a:prstGeom prst="ellipse">
            <a:avLst/>
          </a:prstGeom>
          <a:solidFill>
            <a:schemeClr val="tx1"/>
          </a:solidFill>
          <a:ln w="12700" cap="flat">
            <a:no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464646"/>
              </a:solidFill>
              <a:effectLst/>
              <a:uFillTx/>
              <a:latin typeface="+mj-lt"/>
              <a:ea typeface="+mj-ea"/>
              <a:cs typeface="+mj-cs"/>
              <a:sym typeface="Calibri"/>
            </a:endParaRPr>
          </a:p>
        </p:txBody>
      </p:sp>
      <p:sp>
        <p:nvSpPr>
          <p:cNvPr id="14" name="Shape 20">
            <a:extLst>
              <a:ext uri="{FF2B5EF4-FFF2-40B4-BE49-F238E27FC236}">
                <a16:creationId xmlns:a16="http://schemas.microsoft.com/office/drawing/2014/main" id="{B42E2006-8473-4941-B46B-BA51C16141EF}"/>
              </a:ext>
            </a:extLst>
          </p:cNvPr>
          <p:cNvSpPr/>
          <p:nvPr userDrawn="1"/>
        </p:nvSpPr>
        <p:spPr>
          <a:xfrm flipV="1">
            <a:off x="395289" y="873125"/>
            <a:ext cx="8353424" cy="0"/>
          </a:xfrm>
          <a:prstGeom prst="line">
            <a:avLst/>
          </a:prstGeom>
          <a:ln w="12700">
            <a:solidFill>
              <a:srgbClr val="FFFFFF"/>
            </a:solidFill>
            <a:miter/>
          </a:ln>
        </p:spPr>
        <p:txBody>
          <a:bodyPr lIns="22860" rIns="22860" rtlCol="0"/>
          <a:lstStyle/>
          <a:p>
            <a:pPr rtl="0"/>
            <a:endParaRPr sz="450"/>
          </a:p>
        </p:txBody>
      </p:sp>
      <p:pic>
        <p:nvPicPr>
          <p:cNvPr id="16" name="Picture 15">
            <a:extLst>
              <a:ext uri="{FF2B5EF4-FFF2-40B4-BE49-F238E27FC236}">
                <a16:creationId xmlns:a16="http://schemas.microsoft.com/office/drawing/2014/main" id="{2BCF57D8-A05C-7649-9E51-B321EB463621}"/>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373369" y="360916"/>
            <a:ext cx="381966" cy="381966"/>
          </a:xfrm>
          <a:prstGeom prst="rect">
            <a:avLst/>
          </a:prstGeom>
        </p:spPr>
      </p:pic>
      <p:sp>
        <p:nvSpPr>
          <p:cNvPr id="4" name="Text Placeholder 3">
            <a:extLst>
              <a:ext uri="{FF2B5EF4-FFF2-40B4-BE49-F238E27FC236}">
                <a16:creationId xmlns:a16="http://schemas.microsoft.com/office/drawing/2014/main" id="{CE1F52E7-1747-9E41-B97D-F50FADA4A458}"/>
              </a:ext>
            </a:extLst>
          </p:cNvPr>
          <p:cNvSpPr>
            <a:spLocks noGrp="1"/>
          </p:cNvSpPr>
          <p:nvPr>
            <p:ph type="body" sz="quarter" idx="10" hasCustomPrompt="1"/>
          </p:nvPr>
        </p:nvSpPr>
        <p:spPr>
          <a:xfrm>
            <a:off x="336189" y="3551972"/>
            <a:ext cx="2373455" cy="334690"/>
          </a:xfrm>
        </p:spPr>
        <p:txBody>
          <a:bodyPr rtlCol="0"/>
          <a:lstStyle>
            <a:lvl1pPr marL="0" indent="0">
              <a:buFontTx/>
              <a:buNone/>
              <a:defRPr sz="1800" b="1">
                <a:solidFill>
                  <a:schemeClr val="tx1"/>
                </a:solidFill>
              </a:defRPr>
            </a:lvl1pPr>
            <a:lvl2pPr>
              <a:defRPr sz="1800" b="1"/>
            </a:lvl2pPr>
            <a:lvl3pPr>
              <a:defRPr sz="1800" b="1"/>
            </a:lvl3pPr>
            <a:lvl4pPr>
              <a:defRPr sz="1800" b="1"/>
            </a:lvl4pPr>
            <a:lvl5pPr>
              <a:defRPr sz="1800" b="1"/>
            </a:lvl5pPr>
          </a:lstStyle>
          <a:p>
            <a:pPr lvl="0" rtl="0"/>
            <a:r>
              <a:rPr lang="fr-FR"/>
              <a:t>Lesson number</a:t>
            </a:r>
          </a:p>
        </p:txBody>
      </p:sp>
      <p:sp>
        <p:nvSpPr>
          <p:cNvPr id="20" name="Text Placeholder 19">
            <a:extLst>
              <a:ext uri="{FF2B5EF4-FFF2-40B4-BE49-F238E27FC236}">
                <a16:creationId xmlns:a16="http://schemas.microsoft.com/office/drawing/2014/main" id="{C1BC7AA7-98CB-AF44-94A3-89F960D16C0A}"/>
              </a:ext>
            </a:extLst>
          </p:cNvPr>
          <p:cNvSpPr>
            <a:spLocks noGrp="1"/>
          </p:cNvSpPr>
          <p:nvPr>
            <p:ph type="body" sz="quarter" idx="11" hasCustomPrompt="1"/>
          </p:nvPr>
        </p:nvSpPr>
        <p:spPr>
          <a:xfrm>
            <a:off x="318919" y="3748389"/>
            <a:ext cx="3368675" cy="2112962"/>
          </a:xfrm>
        </p:spPr>
        <p:txBody>
          <a:bodyPr rtlCol="0"/>
          <a:lstStyle>
            <a:lvl1pPr marL="0" indent="0">
              <a:lnSpc>
                <a:spcPts val="3740"/>
              </a:lnSpc>
              <a:spcBef>
                <a:spcPts val="0"/>
              </a:spcBef>
              <a:buFontTx/>
              <a:buNone/>
              <a:defRPr sz="3400" b="1" i="0">
                <a:solidFill>
                  <a:schemeClr val="tx1"/>
                </a:solidFill>
                <a:latin typeface="Century Gothic" panose="020B0502020202020204" pitchFamily="34" charset="0"/>
              </a:defRPr>
            </a:lvl1pPr>
            <a:lvl2pPr marL="457200" indent="0">
              <a:buFontTx/>
              <a:buNone/>
              <a:defRPr sz="3400" b="1" i="0">
                <a:solidFill>
                  <a:schemeClr val="bg1"/>
                </a:solidFill>
                <a:latin typeface="Century Gothic" panose="020B0502020202020204" pitchFamily="34" charset="0"/>
              </a:defRPr>
            </a:lvl2pPr>
            <a:lvl3pPr marL="914400" indent="0">
              <a:buFontTx/>
              <a:buNone/>
              <a:defRPr sz="3400" b="1" i="0">
                <a:solidFill>
                  <a:schemeClr val="bg1"/>
                </a:solidFill>
                <a:latin typeface="Century Gothic" panose="020B0502020202020204" pitchFamily="34" charset="0"/>
              </a:defRPr>
            </a:lvl3pPr>
            <a:lvl4pPr marL="1371600" indent="0">
              <a:buFontTx/>
              <a:buNone/>
              <a:defRPr sz="3400" b="1" i="0">
                <a:solidFill>
                  <a:schemeClr val="bg1"/>
                </a:solidFill>
                <a:latin typeface="Century Gothic" panose="020B0502020202020204" pitchFamily="34" charset="0"/>
              </a:defRPr>
            </a:lvl4pPr>
            <a:lvl5pPr marL="1828800" indent="0">
              <a:buFontTx/>
              <a:buNone/>
              <a:defRPr sz="3400" b="1" i="0">
                <a:solidFill>
                  <a:schemeClr val="bg1"/>
                </a:solidFill>
                <a:latin typeface="Century Gothic" panose="020B0502020202020204" pitchFamily="34" charset="0"/>
              </a:defRPr>
            </a:lvl5pPr>
          </a:lstStyle>
          <a:p>
            <a:pPr lvl="0" rtl="0"/>
            <a:r>
              <a:rPr lang="fr-FR"/>
              <a:t>Lesson Title</a:t>
            </a:r>
          </a:p>
        </p:txBody>
      </p:sp>
      <p:sp>
        <p:nvSpPr>
          <p:cNvPr id="24" name="Text Placeholder 23">
            <a:extLst>
              <a:ext uri="{FF2B5EF4-FFF2-40B4-BE49-F238E27FC236}">
                <a16:creationId xmlns:a16="http://schemas.microsoft.com/office/drawing/2014/main" id="{7D20BC59-E3FA-B641-90D4-F1FD83F93565}"/>
              </a:ext>
            </a:extLst>
          </p:cNvPr>
          <p:cNvSpPr>
            <a:spLocks noGrp="1"/>
          </p:cNvSpPr>
          <p:nvPr>
            <p:ph type="body" sz="quarter" idx="12" hasCustomPrompt="1"/>
          </p:nvPr>
        </p:nvSpPr>
        <p:spPr>
          <a:xfrm>
            <a:off x="400439" y="298557"/>
            <a:ext cx="1477610" cy="292537"/>
          </a:xfrm>
          <a:solidFill>
            <a:schemeClr val="accent1"/>
          </a:solidFill>
        </p:spPr>
        <p:txBody>
          <a:bodyPr lIns="90000" rtlCol="0" anchor="ctr"/>
          <a:lstStyle>
            <a:lvl1pPr marL="0" indent="0">
              <a:buNone/>
              <a:defRPr sz="1650" b="1" i="0">
                <a:solidFill>
                  <a:schemeClr val="tx1"/>
                </a:solidFill>
                <a:latin typeface="Century Gothic" panose="020B0502020202020204" pitchFamily="34" charset="0"/>
              </a:defRPr>
            </a:lvl1pPr>
          </a:lstStyle>
          <a:p>
            <a:pPr lvl="0" rtl="0"/>
            <a:r>
              <a:rPr lang="fr-FR"/>
              <a:t>Title</a:t>
            </a:r>
          </a:p>
        </p:txBody>
      </p:sp>
      <p:sp>
        <p:nvSpPr>
          <p:cNvPr id="54" name="Text Placeholder 53">
            <a:extLst>
              <a:ext uri="{FF2B5EF4-FFF2-40B4-BE49-F238E27FC236}">
                <a16:creationId xmlns:a16="http://schemas.microsoft.com/office/drawing/2014/main" id="{B52CF542-81A7-8849-B747-E439ED428F15}"/>
              </a:ext>
            </a:extLst>
          </p:cNvPr>
          <p:cNvSpPr>
            <a:spLocks noGrp="1"/>
          </p:cNvSpPr>
          <p:nvPr>
            <p:ph type="body" sz="quarter" idx="13" hasCustomPrompt="1"/>
          </p:nvPr>
        </p:nvSpPr>
        <p:spPr>
          <a:xfrm>
            <a:off x="400867" y="651020"/>
            <a:ext cx="1013970" cy="156984"/>
          </a:xfrm>
          <a:solidFill>
            <a:schemeClr val="accent1"/>
          </a:solidFill>
        </p:spPr>
        <p:txBody>
          <a:bodyPr lIns="90000" rtlCol="0" anchor="ctr"/>
          <a:lstStyle>
            <a:lvl1pPr marL="0" indent="0">
              <a:buNone/>
              <a:defRPr sz="850" b="1" i="0">
                <a:solidFill>
                  <a:schemeClr val="tx1"/>
                </a:solidFill>
                <a:latin typeface="Century Gothic" panose="020B0502020202020204" pitchFamily="34" charset="0"/>
              </a:defRPr>
            </a:lvl1pPr>
            <a:lvl2pPr>
              <a:defRPr sz="850">
                <a:solidFill>
                  <a:schemeClr val="bg1"/>
                </a:solidFill>
              </a:defRPr>
            </a:lvl2pPr>
            <a:lvl3pPr>
              <a:defRPr sz="850">
                <a:solidFill>
                  <a:schemeClr val="bg1"/>
                </a:solidFill>
              </a:defRPr>
            </a:lvl3pPr>
            <a:lvl4pPr>
              <a:defRPr sz="850">
                <a:solidFill>
                  <a:schemeClr val="bg1"/>
                </a:solidFill>
              </a:defRPr>
            </a:lvl4pPr>
            <a:lvl5pPr>
              <a:defRPr sz="850">
                <a:solidFill>
                  <a:schemeClr val="bg1"/>
                </a:solidFill>
              </a:defRPr>
            </a:lvl5pPr>
          </a:lstStyle>
          <a:p>
            <a:pPr lvl="0" rtl="0"/>
            <a:r>
              <a:rPr lang="fr-FR"/>
              <a:t>Subject | Ages</a:t>
            </a:r>
          </a:p>
        </p:txBody>
      </p:sp>
      <p:sp>
        <p:nvSpPr>
          <p:cNvPr id="11" name="Vertical Text Placeholder 10">
            <a:extLst>
              <a:ext uri="{FF2B5EF4-FFF2-40B4-BE49-F238E27FC236}">
                <a16:creationId xmlns:a16="http://schemas.microsoft.com/office/drawing/2014/main" id="{BE8FA57C-B239-A84D-989D-EFBC6BD96206}"/>
              </a:ext>
            </a:extLst>
          </p:cNvPr>
          <p:cNvSpPr>
            <a:spLocks noGrp="1"/>
          </p:cNvSpPr>
          <p:nvPr>
            <p:ph type="body" orient="vert" sz="quarter" idx="15" hasCustomPrompt="1"/>
          </p:nvPr>
        </p:nvSpPr>
        <p:spPr>
          <a:xfrm>
            <a:off x="7557024" y="6237288"/>
            <a:ext cx="249527" cy="431800"/>
          </a:xfrm>
          <a:noFill/>
        </p:spPr>
        <p:txBody>
          <a:bodyPr vert="eaVert" rtlCol="0" anchor="ctr"/>
          <a:lstStyle>
            <a:lvl1pPr marL="0" indent="0" algn="ctr">
              <a:buNone/>
              <a:defRPr sz="800">
                <a:solidFill>
                  <a:schemeClr val="tx1"/>
                </a:solidFill>
              </a:defRPr>
            </a:lvl1pPr>
          </a:lstStyle>
          <a:p>
            <a:pPr lvl="0" rtl="0"/>
            <a:r>
              <a:rPr lang="fr-FR" sz="800"/>
              <a:t>Space</a:t>
            </a:r>
            <a:endParaRPr lang="en-US" dirty="0"/>
          </a:p>
        </p:txBody>
      </p:sp>
      <p:sp>
        <p:nvSpPr>
          <p:cNvPr id="49" name="Vertical Text Placeholder 10">
            <a:extLst>
              <a:ext uri="{FF2B5EF4-FFF2-40B4-BE49-F238E27FC236}">
                <a16:creationId xmlns:a16="http://schemas.microsoft.com/office/drawing/2014/main" id="{7990D58F-F47A-4849-8B6D-C576002841FB}"/>
              </a:ext>
            </a:extLst>
          </p:cNvPr>
          <p:cNvSpPr>
            <a:spLocks noGrp="1"/>
          </p:cNvSpPr>
          <p:nvPr>
            <p:ph type="body" orient="vert" sz="quarter" idx="16" hasCustomPrompt="1"/>
          </p:nvPr>
        </p:nvSpPr>
        <p:spPr>
          <a:xfrm>
            <a:off x="6211873" y="6237288"/>
            <a:ext cx="249527" cy="431800"/>
          </a:xfrm>
          <a:noFill/>
        </p:spPr>
        <p:txBody>
          <a:bodyPr vert="eaVert" rtlCol="0" anchor="ctr"/>
          <a:lstStyle>
            <a:lvl1pPr marL="0" indent="0" algn="ctr">
              <a:buNone/>
              <a:defRPr sz="800">
                <a:solidFill>
                  <a:schemeClr val="tx1"/>
                </a:solidFill>
              </a:defRPr>
            </a:lvl1pPr>
          </a:lstStyle>
          <a:p>
            <a:pPr lvl="0" rtl="0"/>
            <a:r>
              <a:rPr lang="fr-FR" sz="800"/>
              <a:t>Space</a:t>
            </a:r>
            <a:endParaRPr lang="en-US" dirty="0"/>
          </a:p>
        </p:txBody>
      </p:sp>
    </p:spTree>
    <p:extLst>
      <p:ext uri="{BB962C8B-B14F-4D97-AF65-F5344CB8AC3E}">
        <p14:creationId xmlns:p14="http://schemas.microsoft.com/office/powerpoint/2010/main" val="3013138821"/>
      </p:ext>
    </p:extLst>
  </p:cSld>
  <p:clrMapOvr>
    <a:masterClrMapping/>
  </p:clrMapOvr>
  <p:transition spd="med"/>
  <p:extLst>
    <p:ext uri="{DCECCB84-F9BA-43D5-87BE-67443E8EF086}">
      <p15:sldGuideLst xmlns:p15="http://schemas.microsoft.com/office/powerpoint/2012/main">
        <p15:guide id="1" orient="horz" pos="4201" userDrawn="1">
          <p15:clr>
            <a:srgbClr val="FBAE40"/>
          </p15:clr>
        </p15:guide>
        <p15:guide id="2" orient="horz" pos="3929" userDrawn="1">
          <p15:clr>
            <a:srgbClr val="FBAE40"/>
          </p15:clr>
        </p15:guide>
        <p15:guide id="3" orient="horz" pos="550" userDrawn="1">
          <p15:clr>
            <a:srgbClr val="FBAE40"/>
          </p15:clr>
        </p15:guide>
        <p15:guide id="4" pos="249" userDrawn="1">
          <p15:clr>
            <a:srgbClr val="FBAE40"/>
          </p15:clr>
        </p15:guide>
        <p15:guide id="5" pos="5511"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Standard page 3">
    <p:bg>
      <p:bgPr>
        <a:solidFill>
          <a:srgbClr val="091932"/>
        </a:solidFill>
        <a:effectLst/>
      </p:bgPr>
    </p:bg>
    <p:spTree>
      <p:nvGrpSpPr>
        <p:cNvPr id="1" name=""/>
        <p:cNvGrpSpPr/>
        <p:nvPr/>
      </p:nvGrpSpPr>
      <p:grpSpPr>
        <a:xfrm>
          <a:off x="0" y="0"/>
          <a:ext cx="0" cy="0"/>
          <a:chOff x="0" y="0"/>
          <a:chExt cx="0" cy="0"/>
        </a:xfrm>
      </p:grpSpPr>
      <p:sp>
        <p:nvSpPr>
          <p:cNvPr id="28" name="Shape 28"/>
          <p:cNvSpPr/>
          <p:nvPr/>
        </p:nvSpPr>
        <p:spPr>
          <a:xfrm flipV="1">
            <a:off x="395289" y="873125"/>
            <a:ext cx="8360046" cy="0"/>
          </a:xfrm>
          <a:prstGeom prst="line">
            <a:avLst/>
          </a:prstGeom>
          <a:ln w="12700">
            <a:solidFill>
              <a:srgbClr val="FFFFFF"/>
            </a:solidFill>
            <a:miter/>
          </a:ln>
        </p:spPr>
        <p:txBody>
          <a:bodyPr lIns="22860" rIns="22860" rtlCol="0"/>
          <a:lstStyle/>
          <a:p>
            <a:pPr rtl="0"/>
            <a:endParaRPr sz="450"/>
          </a:p>
        </p:txBody>
      </p:sp>
      <p:pic>
        <p:nvPicPr>
          <p:cNvPr id="3" name="Picture 2">
            <a:extLst>
              <a:ext uri="{FF2B5EF4-FFF2-40B4-BE49-F238E27FC236}">
                <a16:creationId xmlns:a16="http://schemas.microsoft.com/office/drawing/2014/main" id="{B074F560-9965-FD44-8392-56ACD2F813EA}"/>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72506" y="360916"/>
            <a:ext cx="1108359" cy="381966"/>
          </a:xfrm>
          <a:prstGeom prst="rect">
            <a:avLst/>
          </a:prstGeom>
        </p:spPr>
      </p:pic>
      <p:pic>
        <p:nvPicPr>
          <p:cNvPr id="14" name="Picture 13">
            <a:extLst>
              <a:ext uri="{FF2B5EF4-FFF2-40B4-BE49-F238E27FC236}">
                <a16:creationId xmlns:a16="http://schemas.microsoft.com/office/drawing/2014/main" id="{98600020-B932-844C-830C-6D548E8C8C37}"/>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373369" y="360916"/>
            <a:ext cx="381966" cy="381966"/>
          </a:xfrm>
          <a:prstGeom prst="rect">
            <a:avLst/>
          </a:prstGeom>
        </p:spPr>
      </p:pic>
      <p:sp>
        <p:nvSpPr>
          <p:cNvPr id="15" name="Title 14">
            <a:extLst>
              <a:ext uri="{FF2B5EF4-FFF2-40B4-BE49-F238E27FC236}">
                <a16:creationId xmlns:a16="http://schemas.microsoft.com/office/drawing/2014/main" id="{F045F05D-9884-E742-8B6C-7E2A4C30294D}"/>
              </a:ext>
            </a:extLst>
          </p:cNvPr>
          <p:cNvSpPr>
            <a:spLocks noGrp="1"/>
          </p:cNvSpPr>
          <p:nvPr>
            <p:ph type="title"/>
          </p:nvPr>
        </p:nvSpPr>
        <p:spPr>
          <a:xfrm>
            <a:off x="4572000" y="438820"/>
            <a:ext cx="3708400" cy="241880"/>
          </a:xfrm>
        </p:spPr>
        <p:txBody>
          <a:bodyPr rtlCol="0"/>
          <a:lstStyle>
            <a:lvl1pPr algn="r">
              <a:defRPr sz="1000" b="1" i="0">
                <a:solidFill>
                  <a:srgbClr val="FFFFFF"/>
                </a:solidFill>
                <a:latin typeface="Century Gothic" panose="020B0502020202020204" pitchFamily="34" charset="0"/>
              </a:defRPr>
            </a:lvl1pPr>
          </a:lstStyle>
          <a:p>
            <a:pPr rtl="0"/>
            <a:r>
              <a:rPr lang="fr-FR"/>
              <a:t>Click to edit Master title style</a:t>
            </a:r>
          </a:p>
        </p:txBody>
      </p:sp>
    </p:spTree>
    <p:extLst>
      <p:ext uri="{BB962C8B-B14F-4D97-AF65-F5344CB8AC3E}">
        <p14:creationId xmlns:p14="http://schemas.microsoft.com/office/powerpoint/2010/main" val="192900155"/>
      </p:ext>
    </p:extLst>
  </p:cSld>
  <p:clrMapOvr>
    <a:masterClrMapping/>
  </p:clrMapOvr>
  <p:transition spd="med"/>
  <p:extLst>
    <p:ext uri="{DCECCB84-F9BA-43D5-87BE-67443E8EF086}">
      <p15:sldGuideLst xmlns:p15="http://schemas.microsoft.com/office/powerpoint/2012/main">
        <p15:guide id="3" pos="249">
          <p15:clr>
            <a:srgbClr val="FFFFFF"/>
          </p15:clr>
        </p15:guide>
        <p15:guide id="4" pos="5511">
          <p15:clr>
            <a:srgbClr val="FFFFFF"/>
          </p15:clr>
        </p15:guide>
        <p15:guide id="7" orient="horz" pos="4201">
          <p15:clr>
            <a:srgbClr val="FFFFFF"/>
          </p15:clr>
        </p15:guide>
        <p15:guide id="9" orient="horz" pos="686">
          <p15:clr>
            <a:srgbClr val="FFFFFF"/>
          </p15:clr>
        </p15:guide>
        <p15:guide id="10" pos="2880">
          <p15:clr>
            <a:srgbClr val="FFFFFF"/>
          </p15:clr>
        </p15:guide>
        <p15:guide id="11" pos="1565">
          <p15:clr>
            <a:srgbClr val="FFFFFF"/>
          </p15:clr>
        </p15:guide>
        <p15:guide id="12" pos="4195">
          <p15:clr>
            <a:srgbClr val="FFFFFF"/>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Standard page 4">
    <p:spTree>
      <p:nvGrpSpPr>
        <p:cNvPr id="1" name=""/>
        <p:cNvGrpSpPr/>
        <p:nvPr/>
      </p:nvGrpSpPr>
      <p:grpSpPr>
        <a:xfrm>
          <a:off x="0" y="0"/>
          <a:ext cx="0" cy="0"/>
          <a:chOff x="0" y="0"/>
          <a:chExt cx="0" cy="0"/>
        </a:xfrm>
      </p:grpSpPr>
      <p:sp>
        <p:nvSpPr>
          <p:cNvPr id="12" name="Shape 137">
            <a:extLst>
              <a:ext uri="{FF2B5EF4-FFF2-40B4-BE49-F238E27FC236}">
                <a16:creationId xmlns:a16="http://schemas.microsoft.com/office/drawing/2014/main" id="{4A1074AA-994C-3F43-8198-B5F6E9292174}"/>
              </a:ext>
            </a:extLst>
          </p:cNvPr>
          <p:cNvSpPr>
            <a:spLocks noChangeAspect="1"/>
          </p:cNvSpPr>
          <p:nvPr userDrawn="1"/>
        </p:nvSpPr>
        <p:spPr>
          <a:xfrm>
            <a:off x="-1840888" y="-1528792"/>
            <a:ext cx="6488014" cy="6488014"/>
          </a:xfrm>
          <a:prstGeom prst="ellipse">
            <a:avLst/>
          </a:prstGeom>
          <a:solidFill>
            <a:schemeClr val="accent1">
              <a:alpha val="19773"/>
            </a:schemeClr>
          </a:solidFill>
          <a:ln w="12700">
            <a:miter lim="400000"/>
          </a:ln>
          <a:extLst>
            <a:ext uri="{C572A759-6A51-4108-AA02-DFA0A04FC94B}">
              <ma14:wrappingTextBoxFlag xmlns:ma14="http://schemas.microsoft.com/office/mac/drawingml/2011/main" xmlns="" val="1"/>
            </a:ext>
          </a:extLst>
        </p:spPr>
        <p:txBody>
          <a:bodyPr lIns="22860" rIns="22860" rtlCol="0" anchor="ctr"/>
          <a:lstStyle/>
          <a:p>
            <a:pPr rtl="0"/>
            <a:endParaRPr sz="450" dirty="0"/>
          </a:p>
        </p:txBody>
      </p:sp>
      <p:sp>
        <p:nvSpPr>
          <p:cNvPr id="20" name="Shape 20"/>
          <p:cNvSpPr/>
          <p:nvPr/>
        </p:nvSpPr>
        <p:spPr>
          <a:xfrm flipV="1">
            <a:off x="395289" y="873125"/>
            <a:ext cx="8353424" cy="0"/>
          </a:xfrm>
          <a:prstGeom prst="line">
            <a:avLst/>
          </a:prstGeom>
          <a:ln w="12700">
            <a:solidFill>
              <a:srgbClr val="25233F"/>
            </a:solidFill>
            <a:miter/>
          </a:ln>
        </p:spPr>
        <p:txBody>
          <a:bodyPr lIns="22860" rIns="22860" rtlCol="0"/>
          <a:lstStyle/>
          <a:p>
            <a:pPr rtl="0"/>
            <a:endParaRPr sz="450"/>
          </a:p>
        </p:txBody>
      </p:sp>
      <p:sp>
        <p:nvSpPr>
          <p:cNvPr id="2" name="Title 1">
            <a:extLst>
              <a:ext uri="{FF2B5EF4-FFF2-40B4-BE49-F238E27FC236}">
                <a16:creationId xmlns:a16="http://schemas.microsoft.com/office/drawing/2014/main" id="{46E39DAE-67D8-7945-A118-FCB2C748C0E8}"/>
              </a:ext>
            </a:extLst>
          </p:cNvPr>
          <p:cNvSpPr>
            <a:spLocks noGrp="1"/>
          </p:cNvSpPr>
          <p:nvPr>
            <p:ph type="title"/>
          </p:nvPr>
        </p:nvSpPr>
        <p:spPr>
          <a:xfrm>
            <a:off x="4572000" y="415063"/>
            <a:ext cx="3708400" cy="273845"/>
          </a:xfrm>
        </p:spPr>
        <p:txBody>
          <a:bodyPr rtlCol="0"/>
          <a:lstStyle>
            <a:lvl1pPr algn="r">
              <a:defRPr sz="1000" b="1" i="0">
                <a:solidFill>
                  <a:srgbClr val="25233F"/>
                </a:solidFill>
                <a:latin typeface="Century Gothic" panose="020B0502020202020204" pitchFamily="34" charset="0"/>
              </a:defRPr>
            </a:lvl1pPr>
          </a:lstStyle>
          <a:p>
            <a:pPr rtl="0"/>
            <a:r>
              <a:rPr lang="fr-FR"/>
              <a:t>Click to edit Master title style</a:t>
            </a:r>
          </a:p>
        </p:txBody>
      </p:sp>
      <p:pic>
        <p:nvPicPr>
          <p:cNvPr id="4" name="Picture 3">
            <a:extLst>
              <a:ext uri="{FF2B5EF4-FFF2-40B4-BE49-F238E27FC236}">
                <a16:creationId xmlns:a16="http://schemas.microsoft.com/office/drawing/2014/main" id="{98477B80-07B4-E044-9FB6-FD6587A4E233}"/>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71309" y="361950"/>
            <a:ext cx="1104891" cy="380771"/>
          </a:xfrm>
          <a:prstGeom prst="rect">
            <a:avLst/>
          </a:prstGeom>
        </p:spPr>
      </p:pic>
      <p:pic>
        <p:nvPicPr>
          <p:cNvPr id="6" name="Picture 5">
            <a:extLst>
              <a:ext uri="{FF2B5EF4-FFF2-40B4-BE49-F238E27FC236}">
                <a16:creationId xmlns:a16="http://schemas.microsoft.com/office/drawing/2014/main" id="{E0ED11FA-33F8-B64E-9798-ABB1D413C6C5}"/>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369436" y="358902"/>
            <a:ext cx="383819" cy="383819"/>
          </a:xfrm>
          <a:prstGeom prst="rect">
            <a:avLst/>
          </a:prstGeom>
        </p:spPr>
      </p:pic>
      <p:sp>
        <p:nvSpPr>
          <p:cNvPr id="17" name="Text Placeholder 16">
            <a:extLst>
              <a:ext uri="{FF2B5EF4-FFF2-40B4-BE49-F238E27FC236}">
                <a16:creationId xmlns:a16="http://schemas.microsoft.com/office/drawing/2014/main" id="{DBC5C841-1193-2343-9E34-25056BEE3358}"/>
              </a:ext>
            </a:extLst>
          </p:cNvPr>
          <p:cNvSpPr>
            <a:spLocks noGrp="1"/>
          </p:cNvSpPr>
          <p:nvPr>
            <p:ph type="body" sz="quarter" idx="10" hasCustomPrompt="1"/>
          </p:nvPr>
        </p:nvSpPr>
        <p:spPr>
          <a:xfrm>
            <a:off x="364153" y="992610"/>
            <a:ext cx="3187649" cy="1369287"/>
          </a:xfrm>
        </p:spPr>
        <p:txBody>
          <a:bodyPr rtlCol="0"/>
          <a:lstStyle>
            <a:lvl1pPr marL="0" indent="0">
              <a:buFontTx/>
              <a:buNone/>
              <a:defRPr sz="3400" b="1" i="0">
                <a:solidFill>
                  <a:schemeClr val="bg1"/>
                </a:solidFill>
                <a:latin typeface="Century Gothic" panose="020B0502020202020204" pitchFamily="34" charset="0"/>
              </a:defRPr>
            </a:lvl1pPr>
          </a:lstStyle>
          <a:p>
            <a:pPr lvl="0" rtl="0"/>
            <a:r>
              <a:rPr lang="fr-FR"/>
              <a:t>Insert – title</a:t>
            </a:r>
          </a:p>
        </p:txBody>
      </p:sp>
      <p:sp>
        <p:nvSpPr>
          <p:cNvPr id="11" name="Oval 10">
            <a:extLst>
              <a:ext uri="{FF2B5EF4-FFF2-40B4-BE49-F238E27FC236}">
                <a16:creationId xmlns:a16="http://schemas.microsoft.com/office/drawing/2014/main" id="{2FF6DA7B-AA74-F348-AADA-26B358FA15EB}"/>
              </a:ext>
            </a:extLst>
          </p:cNvPr>
          <p:cNvSpPr/>
          <p:nvPr userDrawn="1"/>
        </p:nvSpPr>
        <p:spPr>
          <a:xfrm>
            <a:off x="3219872" y="926938"/>
            <a:ext cx="6329309" cy="6329309"/>
          </a:xfrm>
          <a:prstGeom prst="ellipse">
            <a:avLst/>
          </a:prstGeom>
          <a:solidFill>
            <a:schemeClr val="tx1"/>
          </a:solidFill>
          <a:ln w="12700" cap="flat">
            <a:noFill/>
            <a:miter lim="400000"/>
          </a:ln>
          <a:effectLst/>
        </p:spPr>
        <p:txBody>
          <a:bodyPr wrap="square" lIns="25400" tIns="25400" rIns="25400" bIns="25400" numCol="1" rtlCol="0" anchor="ctr">
            <a:noAutofit/>
          </a:bodyPr>
          <a:lstStyle/>
          <a:p>
            <a:pPr algn="ctr" defTabSz="292100" rtl="0"/>
            <a:endParaRPr lang="en-US" sz="1100">
              <a:solidFill>
                <a:srgbClr val="FFFFFF"/>
              </a:solidFill>
              <a:latin typeface="Helvetica Neue Medium"/>
              <a:ea typeface="Helvetica Neue Medium"/>
              <a:cs typeface="Helvetica Neue Medium"/>
              <a:sym typeface="Helvetica Neue Medium"/>
            </a:endParaRPr>
          </a:p>
        </p:txBody>
      </p:sp>
      <p:sp>
        <p:nvSpPr>
          <p:cNvPr id="13" name="Text Placeholder 6">
            <a:extLst>
              <a:ext uri="{FF2B5EF4-FFF2-40B4-BE49-F238E27FC236}">
                <a16:creationId xmlns:a16="http://schemas.microsoft.com/office/drawing/2014/main" id="{5BBE8992-D4AB-BA49-99A8-E2BF8AA8163E}"/>
              </a:ext>
            </a:extLst>
          </p:cNvPr>
          <p:cNvSpPr>
            <a:spLocks noGrp="1"/>
          </p:cNvSpPr>
          <p:nvPr>
            <p:ph type="body" sz="quarter" idx="11" hasCustomPrompt="1"/>
          </p:nvPr>
        </p:nvSpPr>
        <p:spPr>
          <a:xfrm>
            <a:off x="363538" y="2397183"/>
            <a:ext cx="2543213" cy="2418501"/>
          </a:xfrm>
        </p:spPr>
        <p:txBody>
          <a:bodyPr rtlCol="0"/>
          <a:lstStyle>
            <a:lvl1pPr marL="0" indent="0">
              <a:lnSpc>
                <a:spcPct val="120000"/>
              </a:lnSpc>
              <a:buNone/>
              <a:defRPr sz="2000" b="0">
                <a:solidFill>
                  <a:schemeClr val="bg1"/>
                </a:solidFill>
              </a:defRPr>
            </a:lvl1pPr>
            <a:lvl2pPr>
              <a:defRPr sz="1800">
                <a:solidFill>
                  <a:schemeClr val="tx1"/>
                </a:solidFill>
              </a:defRPr>
            </a:lvl2pPr>
            <a:lvl3pPr>
              <a:defRPr sz="1800">
                <a:solidFill>
                  <a:schemeClr val="tx1"/>
                </a:solidFill>
              </a:defRPr>
            </a:lvl3pPr>
            <a:lvl4pPr>
              <a:defRPr sz="1800">
                <a:solidFill>
                  <a:schemeClr val="tx1"/>
                </a:solidFill>
              </a:defRPr>
            </a:lvl4pPr>
            <a:lvl5pPr>
              <a:defRPr sz="1800">
                <a:solidFill>
                  <a:schemeClr val="tx1"/>
                </a:solidFill>
              </a:defRPr>
            </a:lvl5pPr>
          </a:lstStyle>
          <a:p>
            <a:pPr lvl="0" rtl="0"/>
            <a:r>
              <a:rPr lang="fr-FR"/>
              <a:t>Insert - body</a:t>
            </a:r>
          </a:p>
        </p:txBody>
      </p:sp>
    </p:spTree>
    <p:extLst>
      <p:ext uri="{BB962C8B-B14F-4D97-AF65-F5344CB8AC3E}">
        <p14:creationId xmlns:p14="http://schemas.microsoft.com/office/powerpoint/2010/main" val="488194620"/>
      </p:ext>
    </p:extLst>
  </p:cSld>
  <p:clrMapOvr>
    <a:masterClrMapping/>
  </p:clrMapOvr>
  <p:transition spd="med"/>
  <p:extLst>
    <p:ext uri="{DCECCB84-F9BA-43D5-87BE-67443E8EF086}">
      <p15:sldGuideLst xmlns:p15="http://schemas.microsoft.com/office/powerpoint/2012/main">
        <p15:guide id="2" pos="249">
          <p15:clr>
            <a:srgbClr val="FFFFFF"/>
          </p15:clr>
        </p15:guide>
        <p15:guide id="3" pos="5511">
          <p15:clr>
            <a:srgbClr val="FFFFFF"/>
          </p15:clr>
        </p15:guide>
        <p15:guide id="7" orient="horz" pos="4201">
          <p15:clr>
            <a:srgbClr val="FFFFFF"/>
          </p15:clr>
        </p15:guide>
        <p15:guide id="10" orient="horz" pos="686" userDrawn="1">
          <p15:clr>
            <a:srgbClr val="FFFFFF"/>
          </p15:clr>
        </p15:guide>
        <p15:guide id="11" pos="2880">
          <p15:clr>
            <a:srgbClr val="FFFFFF"/>
          </p15:clr>
        </p15:guide>
        <p15:guide id="12" pos="4150">
          <p15:clr>
            <a:srgbClr val="FFFFFF"/>
          </p15:clr>
        </p15:guide>
        <p15:guide id="13" pos="1565">
          <p15:clr>
            <a:srgbClr val="FFFFFF"/>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Points page 1">
    <p:spTree>
      <p:nvGrpSpPr>
        <p:cNvPr id="1" name=""/>
        <p:cNvGrpSpPr/>
        <p:nvPr/>
      </p:nvGrpSpPr>
      <p:grpSpPr>
        <a:xfrm>
          <a:off x="0" y="0"/>
          <a:ext cx="0" cy="0"/>
          <a:chOff x="0" y="0"/>
          <a:chExt cx="0" cy="0"/>
        </a:xfrm>
      </p:grpSpPr>
      <p:sp>
        <p:nvSpPr>
          <p:cNvPr id="25" name="Shape 137">
            <a:extLst>
              <a:ext uri="{FF2B5EF4-FFF2-40B4-BE49-F238E27FC236}">
                <a16:creationId xmlns:a16="http://schemas.microsoft.com/office/drawing/2014/main" id="{55F54B87-D02E-1C4B-B430-1A031E607A33}"/>
              </a:ext>
            </a:extLst>
          </p:cNvPr>
          <p:cNvSpPr>
            <a:spLocks noChangeAspect="1"/>
          </p:cNvSpPr>
          <p:nvPr userDrawn="1"/>
        </p:nvSpPr>
        <p:spPr>
          <a:xfrm>
            <a:off x="-1840888" y="-1528792"/>
            <a:ext cx="6488014" cy="6488014"/>
          </a:xfrm>
          <a:prstGeom prst="ellipse">
            <a:avLst/>
          </a:prstGeom>
          <a:solidFill>
            <a:schemeClr val="accent1">
              <a:alpha val="19773"/>
            </a:schemeClr>
          </a:solidFill>
          <a:ln w="12700">
            <a:miter lim="400000"/>
          </a:ln>
          <a:extLst>
            <a:ext uri="{C572A759-6A51-4108-AA02-DFA0A04FC94B}">
              <ma14:wrappingTextBoxFlag xmlns:ma14="http://schemas.microsoft.com/office/mac/drawingml/2011/main" xmlns="" val="1"/>
            </a:ext>
          </a:extLst>
        </p:spPr>
        <p:txBody>
          <a:bodyPr lIns="22860" rIns="22860" rtlCol="0" anchor="ctr"/>
          <a:lstStyle/>
          <a:p>
            <a:pPr rtl="0"/>
            <a:endParaRPr sz="450" dirty="0"/>
          </a:p>
        </p:txBody>
      </p:sp>
      <p:sp>
        <p:nvSpPr>
          <p:cNvPr id="2" name="Title 1">
            <a:extLst>
              <a:ext uri="{FF2B5EF4-FFF2-40B4-BE49-F238E27FC236}">
                <a16:creationId xmlns:a16="http://schemas.microsoft.com/office/drawing/2014/main" id="{46E39DAE-67D8-7945-A118-FCB2C748C0E8}"/>
              </a:ext>
            </a:extLst>
          </p:cNvPr>
          <p:cNvSpPr>
            <a:spLocks noGrp="1"/>
          </p:cNvSpPr>
          <p:nvPr>
            <p:ph type="title"/>
          </p:nvPr>
        </p:nvSpPr>
        <p:spPr>
          <a:xfrm>
            <a:off x="4572000" y="415063"/>
            <a:ext cx="3708400" cy="273845"/>
          </a:xfrm>
        </p:spPr>
        <p:txBody>
          <a:bodyPr rtlCol="0"/>
          <a:lstStyle>
            <a:lvl1pPr algn="r">
              <a:defRPr sz="1000" b="1" i="0">
                <a:solidFill>
                  <a:srgbClr val="25233F"/>
                </a:solidFill>
                <a:latin typeface="Century Gothic" panose="020B0502020202020204" pitchFamily="34" charset="0"/>
              </a:defRPr>
            </a:lvl1pPr>
          </a:lstStyle>
          <a:p>
            <a:pPr rtl="0"/>
            <a:r>
              <a:rPr lang="fr-FR"/>
              <a:t>Click to edit Master title style</a:t>
            </a:r>
          </a:p>
        </p:txBody>
      </p:sp>
      <p:sp>
        <p:nvSpPr>
          <p:cNvPr id="17" name="Text Placeholder 16">
            <a:extLst>
              <a:ext uri="{FF2B5EF4-FFF2-40B4-BE49-F238E27FC236}">
                <a16:creationId xmlns:a16="http://schemas.microsoft.com/office/drawing/2014/main" id="{DBC5C841-1193-2343-9E34-25056BEE3358}"/>
              </a:ext>
            </a:extLst>
          </p:cNvPr>
          <p:cNvSpPr>
            <a:spLocks noGrp="1"/>
          </p:cNvSpPr>
          <p:nvPr>
            <p:ph type="body" sz="quarter" idx="10" hasCustomPrompt="1"/>
          </p:nvPr>
        </p:nvSpPr>
        <p:spPr>
          <a:xfrm>
            <a:off x="371309" y="1000702"/>
            <a:ext cx="5288503" cy="1369287"/>
          </a:xfrm>
        </p:spPr>
        <p:txBody>
          <a:bodyPr rtlCol="0"/>
          <a:lstStyle>
            <a:lvl1pPr marL="0" indent="0">
              <a:buFontTx/>
              <a:buNone/>
              <a:defRPr sz="3400" b="1" i="0">
                <a:solidFill>
                  <a:schemeClr val="bg1"/>
                </a:solidFill>
                <a:latin typeface="Century Gothic" panose="020B0502020202020204" pitchFamily="34" charset="0"/>
              </a:defRPr>
            </a:lvl1pPr>
          </a:lstStyle>
          <a:p>
            <a:pPr lvl="0" rtl="0"/>
            <a:r>
              <a:rPr lang="fr-FR"/>
              <a:t>Insert - title</a:t>
            </a:r>
          </a:p>
        </p:txBody>
      </p:sp>
      <p:sp>
        <p:nvSpPr>
          <p:cNvPr id="22" name="Shape 20">
            <a:extLst>
              <a:ext uri="{FF2B5EF4-FFF2-40B4-BE49-F238E27FC236}">
                <a16:creationId xmlns:a16="http://schemas.microsoft.com/office/drawing/2014/main" id="{3B8AACE1-775F-F043-BA57-E12A7120F57C}"/>
              </a:ext>
            </a:extLst>
          </p:cNvPr>
          <p:cNvSpPr/>
          <p:nvPr userDrawn="1"/>
        </p:nvSpPr>
        <p:spPr>
          <a:xfrm flipV="1">
            <a:off x="395289" y="873125"/>
            <a:ext cx="8353424" cy="0"/>
          </a:xfrm>
          <a:prstGeom prst="line">
            <a:avLst/>
          </a:prstGeom>
          <a:ln w="12700">
            <a:solidFill>
              <a:srgbClr val="25233F"/>
            </a:solidFill>
            <a:miter/>
          </a:ln>
        </p:spPr>
        <p:txBody>
          <a:bodyPr lIns="22860" rIns="22860" rtlCol="0"/>
          <a:lstStyle/>
          <a:p>
            <a:pPr rtl="0"/>
            <a:endParaRPr sz="450"/>
          </a:p>
        </p:txBody>
      </p:sp>
      <p:pic>
        <p:nvPicPr>
          <p:cNvPr id="23" name="Picture 22">
            <a:extLst>
              <a:ext uri="{FF2B5EF4-FFF2-40B4-BE49-F238E27FC236}">
                <a16:creationId xmlns:a16="http://schemas.microsoft.com/office/drawing/2014/main" id="{6BE35126-A702-2D46-8CE4-5ED93FA19713}"/>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71309" y="361950"/>
            <a:ext cx="1104891" cy="380771"/>
          </a:xfrm>
          <a:prstGeom prst="rect">
            <a:avLst/>
          </a:prstGeom>
        </p:spPr>
      </p:pic>
      <p:pic>
        <p:nvPicPr>
          <p:cNvPr id="24" name="Picture 23">
            <a:extLst>
              <a:ext uri="{FF2B5EF4-FFF2-40B4-BE49-F238E27FC236}">
                <a16:creationId xmlns:a16="http://schemas.microsoft.com/office/drawing/2014/main" id="{53CDCF97-D8F3-714B-B0F7-276D6BCC98EB}"/>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369436" y="358902"/>
            <a:ext cx="383819" cy="383819"/>
          </a:xfrm>
          <a:prstGeom prst="rect">
            <a:avLst/>
          </a:prstGeom>
        </p:spPr>
      </p:pic>
      <p:sp>
        <p:nvSpPr>
          <p:cNvPr id="7" name="Oval 6">
            <a:extLst>
              <a:ext uri="{FF2B5EF4-FFF2-40B4-BE49-F238E27FC236}">
                <a16:creationId xmlns:a16="http://schemas.microsoft.com/office/drawing/2014/main" id="{CE353BCA-A7C7-E442-98D3-4C790427A845}"/>
              </a:ext>
            </a:extLst>
          </p:cNvPr>
          <p:cNvSpPr/>
          <p:nvPr userDrawn="1"/>
        </p:nvSpPr>
        <p:spPr>
          <a:xfrm>
            <a:off x="528992" y="2284004"/>
            <a:ext cx="1846998" cy="1846998"/>
          </a:xfrm>
          <a:prstGeom prst="ellipse">
            <a:avLst/>
          </a:prstGeom>
          <a:solidFill>
            <a:schemeClr val="accent1"/>
          </a:solidFill>
          <a:ln w="12700" cap="flat">
            <a:noFill/>
            <a:miter lim="400000"/>
          </a:ln>
          <a:effectLst/>
        </p:spPr>
        <p:txBody>
          <a:bodyPr wrap="square" lIns="25400" tIns="25400" rIns="25400" bIns="25400" numCol="1" rtlCol="0" anchor="ctr">
            <a:noAutofit/>
          </a:bodyPr>
          <a:lstStyle/>
          <a:p>
            <a:pPr algn="ctr" defTabSz="292100" rtl="0"/>
            <a:endParaRPr lang="en-US" sz="1100" dirty="0">
              <a:solidFill>
                <a:schemeClr val="accent2"/>
              </a:solidFill>
              <a:latin typeface="Helvetica Neue Medium"/>
              <a:ea typeface="Helvetica Neue Medium"/>
              <a:cs typeface="Helvetica Neue Medium"/>
              <a:sym typeface="Helvetica Neue Medium"/>
            </a:endParaRPr>
          </a:p>
        </p:txBody>
      </p:sp>
      <p:sp>
        <p:nvSpPr>
          <p:cNvPr id="16" name="Oval 15">
            <a:extLst>
              <a:ext uri="{FF2B5EF4-FFF2-40B4-BE49-F238E27FC236}">
                <a16:creationId xmlns:a16="http://schemas.microsoft.com/office/drawing/2014/main" id="{CA1417EB-E2DF-1542-8FBB-C262CE790A4F}"/>
              </a:ext>
            </a:extLst>
          </p:cNvPr>
          <p:cNvSpPr/>
          <p:nvPr userDrawn="1"/>
        </p:nvSpPr>
        <p:spPr>
          <a:xfrm>
            <a:off x="2605678" y="2291561"/>
            <a:ext cx="1846998" cy="1846998"/>
          </a:xfrm>
          <a:prstGeom prst="ellipse">
            <a:avLst/>
          </a:prstGeom>
          <a:solidFill>
            <a:schemeClr val="accent1"/>
          </a:solidFill>
          <a:ln w="12700" cap="flat">
            <a:noFill/>
            <a:miter lim="400000"/>
          </a:ln>
          <a:effectLst/>
        </p:spPr>
        <p:txBody>
          <a:bodyPr wrap="square" lIns="25400" tIns="25400" rIns="25400" bIns="25400" numCol="1" rtlCol="0" anchor="ctr">
            <a:noAutofit/>
          </a:bodyPr>
          <a:lstStyle/>
          <a:p>
            <a:pPr algn="ctr" defTabSz="292100" rtl="0"/>
            <a:endParaRPr lang="en-US" sz="1100" dirty="0">
              <a:solidFill>
                <a:schemeClr val="accent2"/>
              </a:solidFill>
              <a:latin typeface="Helvetica Neue Medium"/>
              <a:ea typeface="Helvetica Neue Medium"/>
              <a:cs typeface="Helvetica Neue Medium"/>
              <a:sym typeface="Helvetica Neue Medium"/>
            </a:endParaRPr>
          </a:p>
        </p:txBody>
      </p:sp>
      <p:sp>
        <p:nvSpPr>
          <p:cNvPr id="20" name="Oval 19">
            <a:extLst>
              <a:ext uri="{FF2B5EF4-FFF2-40B4-BE49-F238E27FC236}">
                <a16:creationId xmlns:a16="http://schemas.microsoft.com/office/drawing/2014/main" id="{10633E26-1904-0647-88DB-A6E82E59FBA3}"/>
              </a:ext>
            </a:extLst>
          </p:cNvPr>
          <p:cNvSpPr/>
          <p:nvPr userDrawn="1"/>
        </p:nvSpPr>
        <p:spPr>
          <a:xfrm>
            <a:off x="4697478" y="2299118"/>
            <a:ext cx="1846998" cy="1846998"/>
          </a:xfrm>
          <a:prstGeom prst="ellipse">
            <a:avLst/>
          </a:prstGeom>
          <a:solidFill>
            <a:schemeClr val="accent1"/>
          </a:solidFill>
          <a:ln w="12700" cap="flat">
            <a:noFill/>
            <a:miter lim="400000"/>
          </a:ln>
          <a:effectLst/>
        </p:spPr>
        <p:txBody>
          <a:bodyPr wrap="square" lIns="25400" tIns="25400" rIns="25400" bIns="25400" numCol="1" rtlCol="0" anchor="ctr">
            <a:noAutofit/>
          </a:bodyPr>
          <a:lstStyle/>
          <a:p>
            <a:pPr algn="ctr" defTabSz="292100" rtl="0"/>
            <a:endParaRPr lang="en-US" sz="1100" dirty="0">
              <a:solidFill>
                <a:schemeClr val="accent2"/>
              </a:solidFill>
              <a:latin typeface="Helvetica Neue Medium"/>
              <a:ea typeface="Helvetica Neue Medium"/>
              <a:cs typeface="Helvetica Neue Medium"/>
              <a:sym typeface="Helvetica Neue Medium"/>
            </a:endParaRPr>
          </a:p>
        </p:txBody>
      </p:sp>
      <p:sp>
        <p:nvSpPr>
          <p:cNvPr id="27" name="Oval 26">
            <a:extLst>
              <a:ext uri="{FF2B5EF4-FFF2-40B4-BE49-F238E27FC236}">
                <a16:creationId xmlns:a16="http://schemas.microsoft.com/office/drawing/2014/main" id="{D01227A4-CD46-B44C-A20F-14FA82BF7757}"/>
              </a:ext>
            </a:extLst>
          </p:cNvPr>
          <p:cNvSpPr/>
          <p:nvPr userDrawn="1"/>
        </p:nvSpPr>
        <p:spPr>
          <a:xfrm>
            <a:off x="6785710" y="2306675"/>
            <a:ext cx="1846998" cy="1846998"/>
          </a:xfrm>
          <a:prstGeom prst="ellipse">
            <a:avLst/>
          </a:prstGeom>
          <a:solidFill>
            <a:schemeClr val="accent1"/>
          </a:solidFill>
          <a:ln w="12700" cap="flat">
            <a:noFill/>
            <a:miter lim="400000"/>
          </a:ln>
          <a:effectLst/>
        </p:spPr>
        <p:txBody>
          <a:bodyPr wrap="square" lIns="25400" tIns="25400" rIns="25400" bIns="25400" numCol="1" rtlCol="0" anchor="ctr">
            <a:noAutofit/>
          </a:bodyPr>
          <a:lstStyle/>
          <a:p>
            <a:pPr algn="ctr" defTabSz="292100" rtl="0"/>
            <a:endParaRPr lang="en-US" sz="1100" dirty="0">
              <a:solidFill>
                <a:schemeClr val="accent2"/>
              </a:solidFill>
              <a:latin typeface="Helvetica Neue Medium"/>
              <a:ea typeface="Helvetica Neue Medium"/>
              <a:cs typeface="Helvetica Neue Medium"/>
              <a:sym typeface="Helvetica Neue Medium"/>
            </a:endParaRPr>
          </a:p>
        </p:txBody>
      </p:sp>
      <p:sp>
        <p:nvSpPr>
          <p:cNvPr id="30" name="Oval 29">
            <a:extLst>
              <a:ext uri="{FF2B5EF4-FFF2-40B4-BE49-F238E27FC236}">
                <a16:creationId xmlns:a16="http://schemas.microsoft.com/office/drawing/2014/main" id="{F4AC4524-43C7-1846-BC6C-9DE97A9F25E2}"/>
              </a:ext>
            </a:extLst>
          </p:cNvPr>
          <p:cNvSpPr/>
          <p:nvPr userDrawn="1"/>
        </p:nvSpPr>
        <p:spPr>
          <a:xfrm>
            <a:off x="528992" y="4264973"/>
            <a:ext cx="1846998" cy="1846998"/>
          </a:xfrm>
          <a:prstGeom prst="ellipse">
            <a:avLst/>
          </a:prstGeom>
          <a:solidFill>
            <a:schemeClr val="accent1"/>
          </a:solidFill>
          <a:ln w="12700" cap="flat">
            <a:noFill/>
            <a:miter lim="400000"/>
          </a:ln>
          <a:effectLst/>
        </p:spPr>
        <p:txBody>
          <a:bodyPr wrap="square" lIns="25400" tIns="25400" rIns="25400" bIns="25400" numCol="1" rtlCol="0" anchor="ctr">
            <a:noAutofit/>
          </a:bodyPr>
          <a:lstStyle/>
          <a:p>
            <a:pPr algn="ctr" defTabSz="292100" rtl="0"/>
            <a:endParaRPr lang="en-US" sz="1100" dirty="0">
              <a:solidFill>
                <a:schemeClr val="accent2"/>
              </a:solidFill>
              <a:latin typeface="Helvetica Neue Medium"/>
              <a:ea typeface="Helvetica Neue Medium"/>
              <a:cs typeface="Helvetica Neue Medium"/>
              <a:sym typeface="Helvetica Neue Medium"/>
            </a:endParaRPr>
          </a:p>
        </p:txBody>
      </p:sp>
      <p:sp>
        <p:nvSpPr>
          <p:cNvPr id="33" name="Oval 32">
            <a:extLst>
              <a:ext uri="{FF2B5EF4-FFF2-40B4-BE49-F238E27FC236}">
                <a16:creationId xmlns:a16="http://schemas.microsoft.com/office/drawing/2014/main" id="{F14AE743-01E9-C64D-9ED8-A4704C173F87}"/>
              </a:ext>
            </a:extLst>
          </p:cNvPr>
          <p:cNvSpPr/>
          <p:nvPr userDrawn="1"/>
        </p:nvSpPr>
        <p:spPr>
          <a:xfrm>
            <a:off x="2605678" y="4272530"/>
            <a:ext cx="1846998" cy="1846998"/>
          </a:xfrm>
          <a:prstGeom prst="ellipse">
            <a:avLst/>
          </a:prstGeom>
          <a:solidFill>
            <a:schemeClr val="accent1"/>
          </a:solidFill>
          <a:ln w="12700" cap="flat">
            <a:noFill/>
            <a:miter lim="400000"/>
          </a:ln>
          <a:effectLst/>
        </p:spPr>
        <p:txBody>
          <a:bodyPr wrap="square" lIns="25400" tIns="25400" rIns="25400" bIns="25400" numCol="1" rtlCol="0" anchor="ctr">
            <a:noAutofit/>
          </a:bodyPr>
          <a:lstStyle/>
          <a:p>
            <a:pPr algn="ctr" defTabSz="292100" rtl="0"/>
            <a:endParaRPr lang="en-US" sz="1100" dirty="0">
              <a:solidFill>
                <a:schemeClr val="accent2"/>
              </a:solidFill>
              <a:latin typeface="Helvetica Neue Medium"/>
              <a:ea typeface="Helvetica Neue Medium"/>
              <a:cs typeface="Helvetica Neue Medium"/>
              <a:sym typeface="Helvetica Neue Medium"/>
            </a:endParaRPr>
          </a:p>
        </p:txBody>
      </p:sp>
      <p:sp>
        <p:nvSpPr>
          <p:cNvPr id="36" name="Oval 35">
            <a:extLst>
              <a:ext uri="{FF2B5EF4-FFF2-40B4-BE49-F238E27FC236}">
                <a16:creationId xmlns:a16="http://schemas.microsoft.com/office/drawing/2014/main" id="{18402105-8288-0B4D-8FB9-BB2B7425DFA8}"/>
              </a:ext>
            </a:extLst>
          </p:cNvPr>
          <p:cNvSpPr/>
          <p:nvPr userDrawn="1"/>
        </p:nvSpPr>
        <p:spPr>
          <a:xfrm>
            <a:off x="4697478" y="4280087"/>
            <a:ext cx="1846998" cy="1846998"/>
          </a:xfrm>
          <a:prstGeom prst="ellipse">
            <a:avLst/>
          </a:prstGeom>
          <a:solidFill>
            <a:schemeClr val="accent1"/>
          </a:solidFill>
          <a:ln w="12700" cap="flat">
            <a:noFill/>
            <a:miter lim="400000"/>
          </a:ln>
          <a:effectLst/>
        </p:spPr>
        <p:txBody>
          <a:bodyPr wrap="square" lIns="25400" tIns="25400" rIns="25400" bIns="25400" numCol="1" rtlCol="0" anchor="ctr">
            <a:noAutofit/>
          </a:bodyPr>
          <a:lstStyle/>
          <a:p>
            <a:pPr algn="ctr" defTabSz="292100" rtl="0"/>
            <a:endParaRPr lang="en-US" sz="1100" dirty="0">
              <a:solidFill>
                <a:schemeClr val="accent2"/>
              </a:solidFill>
              <a:latin typeface="Helvetica Neue Medium"/>
              <a:ea typeface="Helvetica Neue Medium"/>
              <a:cs typeface="Helvetica Neue Medium"/>
              <a:sym typeface="Helvetica Neue Medium"/>
            </a:endParaRPr>
          </a:p>
        </p:txBody>
      </p:sp>
      <p:sp>
        <p:nvSpPr>
          <p:cNvPr id="39" name="Oval 38">
            <a:extLst>
              <a:ext uri="{FF2B5EF4-FFF2-40B4-BE49-F238E27FC236}">
                <a16:creationId xmlns:a16="http://schemas.microsoft.com/office/drawing/2014/main" id="{EE13A953-E341-B64A-8EAC-98AF9EE7C33E}"/>
              </a:ext>
            </a:extLst>
          </p:cNvPr>
          <p:cNvSpPr/>
          <p:nvPr userDrawn="1"/>
        </p:nvSpPr>
        <p:spPr>
          <a:xfrm>
            <a:off x="6785710" y="4287644"/>
            <a:ext cx="1846998" cy="1846998"/>
          </a:xfrm>
          <a:prstGeom prst="ellipse">
            <a:avLst/>
          </a:prstGeom>
          <a:solidFill>
            <a:schemeClr val="accent1"/>
          </a:solidFill>
          <a:ln w="12700" cap="flat">
            <a:noFill/>
            <a:miter lim="400000"/>
          </a:ln>
          <a:effectLst/>
        </p:spPr>
        <p:txBody>
          <a:bodyPr wrap="square" lIns="25400" tIns="25400" rIns="25400" bIns="25400" numCol="1" rtlCol="0" anchor="ctr">
            <a:noAutofit/>
          </a:bodyPr>
          <a:lstStyle/>
          <a:p>
            <a:pPr algn="ctr" defTabSz="292100" rtl="0"/>
            <a:endParaRPr lang="en-US" sz="1100" dirty="0">
              <a:solidFill>
                <a:schemeClr val="accent2"/>
              </a:solidFill>
              <a:latin typeface="Helvetica Neue Medium"/>
              <a:ea typeface="Helvetica Neue Medium"/>
              <a:cs typeface="Helvetica Neue Medium"/>
              <a:sym typeface="Helvetica Neue Medium"/>
            </a:endParaRPr>
          </a:p>
        </p:txBody>
      </p:sp>
      <p:sp>
        <p:nvSpPr>
          <p:cNvPr id="10" name="Text Placeholder 9">
            <a:extLst>
              <a:ext uri="{FF2B5EF4-FFF2-40B4-BE49-F238E27FC236}">
                <a16:creationId xmlns:a16="http://schemas.microsoft.com/office/drawing/2014/main" id="{F748FF5A-216F-E340-9D3C-3E0A94402F64}"/>
              </a:ext>
            </a:extLst>
          </p:cNvPr>
          <p:cNvSpPr>
            <a:spLocks noGrp="1"/>
          </p:cNvSpPr>
          <p:nvPr>
            <p:ph type="body" sz="quarter" idx="11" hasCustomPrompt="1"/>
          </p:nvPr>
        </p:nvSpPr>
        <p:spPr>
          <a:xfrm>
            <a:off x="528638" y="2821394"/>
            <a:ext cx="1847850" cy="719137"/>
          </a:xfrm>
        </p:spPr>
        <p:txBody>
          <a:bodyPr rtlCol="0" anchor="ctr"/>
          <a:lstStyle>
            <a:lvl1pPr marL="0" indent="0" algn="ctr">
              <a:buNone/>
              <a:defRPr sz="1800" b="1" i="0">
                <a:solidFill>
                  <a:schemeClr val="tx1"/>
                </a:solidFill>
                <a:latin typeface="Century Gothic" panose="020B0502020202020204" pitchFamily="34" charset="0"/>
              </a:defRPr>
            </a:lvl1pPr>
          </a:lstStyle>
          <a:p>
            <a:pPr lvl="0" rtl="0"/>
            <a:r>
              <a:rPr lang="fr-FR"/>
              <a:t>Insert - text</a:t>
            </a:r>
          </a:p>
        </p:txBody>
      </p:sp>
      <p:sp>
        <p:nvSpPr>
          <p:cNvPr id="42" name="Text Placeholder 9">
            <a:extLst>
              <a:ext uri="{FF2B5EF4-FFF2-40B4-BE49-F238E27FC236}">
                <a16:creationId xmlns:a16="http://schemas.microsoft.com/office/drawing/2014/main" id="{010D0C0A-B8DB-0841-8F26-49EC7AF5F5FA}"/>
              </a:ext>
            </a:extLst>
          </p:cNvPr>
          <p:cNvSpPr>
            <a:spLocks noGrp="1"/>
          </p:cNvSpPr>
          <p:nvPr>
            <p:ph type="body" sz="quarter" idx="12" hasCustomPrompt="1"/>
          </p:nvPr>
        </p:nvSpPr>
        <p:spPr>
          <a:xfrm>
            <a:off x="2604826" y="2821893"/>
            <a:ext cx="1847850" cy="719137"/>
          </a:xfrm>
        </p:spPr>
        <p:txBody>
          <a:bodyPr rtlCol="0" anchor="ctr"/>
          <a:lstStyle>
            <a:lvl1pPr marL="0" indent="0" algn="ctr">
              <a:buNone/>
              <a:defRPr sz="1800" b="1" i="0">
                <a:solidFill>
                  <a:schemeClr val="tx1"/>
                </a:solidFill>
                <a:latin typeface="Century Gothic" panose="020B0502020202020204" pitchFamily="34" charset="0"/>
              </a:defRPr>
            </a:lvl1pPr>
          </a:lstStyle>
          <a:p>
            <a:pPr lvl="0" rtl="0"/>
            <a:r>
              <a:rPr lang="fr-FR"/>
              <a:t>Insert - text</a:t>
            </a:r>
          </a:p>
        </p:txBody>
      </p:sp>
      <p:sp>
        <p:nvSpPr>
          <p:cNvPr id="43" name="Text Placeholder 9">
            <a:extLst>
              <a:ext uri="{FF2B5EF4-FFF2-40B4-BE49-F238E27FC236}">
                <a16:creationId xmlns:a16="http://schemas.microsoft.com/office/drawing/2014/main" id="{4CAFABE6-FE05-5043-9F6C-9F8A19FB33AB}"/>
              </a:ext>
            </a:extLst>
          </p:cNvPr>
          <p:cNvSpPr>
            <a:spLocks noGrp="1"/>
          </p:cNvSpPr>
          <p:nvPr>
            <p:ph type="body" sz="quarter" idx="13" hasCustomPrompt="1"/>
          </p:nvPr>
        </p:nvSpPr>
        <p:spPr>
          <a:xfrm>
            <a:off x="4697052" y="2821394"/>
            <a:ext cx="1847850" cy="719137"/>
          </a:xfrm>
        </p:spPr>
        <p:txBody>
          <a:bodyPr rtlCol="0" anchor="ctr"/>
          <a:lstStyle>
            <a:lvl1pPr marL="0" indent="0" algn="ctr">
              <a:buNone/>
              <a:defRPr sz="1800" b="1" i="0">
                <a:solidFill>
                  <a:schemeClr val="tx1"/>
                </a:solidFill>
                <a:latin typeface="Century Gothic" panose="020B0502020202020204" pitchFamily="34" charset="0"/>
              </a:defRPr>
            </a:lvl1pPr>
          </a:lstStyle>
          <a:p>
            <a:pPr lvl="0" rtl="0"/>
            <a:r>
              <a:rPr lang="fr-FR"/>
              <a:t>Insert - text</a:t>
            </a:r>
          </a:p>
        </p:txBody>
      </p:sp>
      <p:sp>
        <p:nvSpPr>
          <p:cNvPr id="44" name="Text Placeholder 9">
            <a:extLst>
              <a:ext uri="{FF2B5EF4-FFF2-40B4-BE49-F238E27FC236}">
                <a16:creationId xmlns:a16="http://schemas.microsoft.com/office/drawing/2014/main" id="{75AE5270-06D1-174F-B337-C9B5235B8D36}"/>
              </a:ext>
            </a:extLst>
          </p:cNvPr>
          <p:cNvSpPr>
            <a:spLocks noGrp="1"/>
          </p:cNvSpPr>
          <p:nvPr>
            <p:ph type="body" sz="quarter" idx="14" hasCustomPrompt="1"/>
          </p:nvPr>
        </p:nvSpPr>
        <p:spPr>
          <a:xfrm>
            <a:off x="6785710" y="2821394"/>
            <a:ext cx="1847850" cy="719137"/>
          </a:xfrm>
        </p:spPr>
        <p:txBody>
          <a:bodyPr rtlCol="0" anchor="ctr"/>
          <a:lstStyle>
            <a:lvl1pPr marL="0" indent="0" algn="ctr">
              <a:buNone/>
              <a:defRPr sz="1800" b="1" i="0">
                <a:solidFill>
                  <a:schemeClr val="tx1"/>
                </a:solidFill>
                <a:latin typeface="Century Gothic" panose="020B0502020202020204" pitchFamily="34" charset="0"/>
              </a:defRPr>
            </a:lvl1pPr>
          </a:lstStyle>
          <a:p>
            <a:pPr lvl="0" rtl="0"/>
            <a:r>
              <a:rPr lang="fr-FR"/>
              <a:t>Insert - text</a:t>
            </a:r>
          </a:p>
        </p:txBody>
      </p:sp>
      <p:sp>
        <p:nvSpPr>
          <p:cNvPr id="45" name="Text Placeholder 9">
            <a:extLst>
              <a:ext uri="{FF2B5EF4-FFF2-40B4-BE49-F238E27FC236}">
                <a16:creationId xmlns:a16="http://schemas.microsoft.com/office/drawing/2014/main" id="{2A8AB2DE-F178-5346-B4A2-2C8990CFB4D7}"/>
              </a:ext>
            </a:extLst>
          </p:cNvPr>
          <p:cNvSpPr>
            <a:spLocks noGrp="1"/>
          </p:cNvSpPr>
          <p:nvPr>
            <p:ph type="body" sz="quarter" idx="15" hasCustomPrompt="1"/>
          </p:nvPr>
        </p:nvSpPr>
        <p:spPr>
          <a:xfrm>
            <a:off x="527786" y="4870218"/>
            <a:ext cx="1847850" cy="719137"/>
          </a:xfrm>
        </p:spPr>
        <p:txBody>
          <a:bodyPr rtlCol="0" anchor="ctr"/>
          <a:lstStyle>
            <a:lvl1pPr marL="0" indent="0" algn="ctr">
              <a:buNone/>
              <a:defRPr sz="1800" b="1" i="0">
                <a:solidFill>
                  <a:schemeClr val="tx1"/>
                </a:solidFill>
                <a:latin typeface="Century Gothic" panose="020B0502020202020204" pitchFamily="34" charset="0"/>
              </a:defRPr>
            </a:lvl1pPr>
          </a:lstStyle>
          <a:p>
            <a:pPr lvl="0" rtl="0"/>
            <a:r>
              <a:rPr lang="fr-FR"/>
              <a:t>Insert - text</a:t>
            </a:r>
          </a:p>
        </p:txBody>
      </p:sp>
      <p:sp>
        <p:nvSpPr>
          <p:cNvPr id="46" name="Text Placeholder 9">
            <a:extLst>
              <a:ext uri="{FF2B5EF4-FFF2-40B4-BE49-F238E27FC236}">
                <a16:creationId xmlns:a16="http://schemas.microsoft.com/office/drawing/2014/main" id="{C466ACBD-ECC2-8846-91AA-D3936CA1CFDE}"/>
              </a:ext>
            </a:extLst>
          </p:cNvPr>
          <p:cNvSpPr>
            <a:spLocks noGrp="1"/>
          </p:cNvSpPr>
          <p:nvPr>
            <p:ph type="body" sz="quarter" idx="16" hasCustomPrompt="1"/>
          </p:nvPr>
        </p:nvSpPr>
        <p:spPr>
          <a:xfrm>
            <a:off x="2603974" y="4870717"/>
            <a:ext cx="1847850" cy="719137"/>
          </a:xfrm>
        </p:spPr>
        <p:txBody>
          <a:bodyPr rtlCol="0" anchor="ctr"/>
          <a:lstStyle>
            <a:lvl1pPr marL="0" indent="0" algn="ctr">
              <a:buNone/>
              <a:defRPr sz="1800" b="1" i="0">
                <a:solidFill>
                  <a:schemeClr val="tx1"/>
                </a:solidFill>
                <a:latin typeface="Century Gothic" panose="020B0502020202020204" pitchFamily="34" charset="0"/>
              </a:defRPr>
            </a:lvl1pPr>
          </a:lstStyle>
          <a:p>
            <a:pPr lvl="0" rtl="0"/>
            <a:r>
              <a:rPr lang="fr-FR"/>
              <a:t>Insert - text</a:t>
            </a:r>
          </a:p>
        </p:txBody>
      </p:sp>
      <p:sp>
        <p:nvSpPr>
          <p:cNvPr id="47" name="Text Placeholder 9">
            <a:extLst>
              <a:ext uri="{FF2B5EF4-FFF2-40B4-BE49-F238E27FC236}">
                <a16:creationId xmlns:a16="http://schemas.microsoft.com/office/drawing/2014/main" id="{8DCDA5A1-6B45-B443-A0EB-743BB03B3D2D}"/>
              </a:ext>
            </a:extLst>
          </p:cNvPr>
          <p:cNvSpPr>
            <a:spLocks noGrp="1"/>
          </p:cNvSpPr>
          <p:nvPr>
            <p:ph type="body" sz="quarter" idx="17" hasCustomPrompt="1"/>
          </p:nvPr>
        </p:nvSpPr>
        <p:spPr>
          <a:xfrm>
            <a:off x="4696200" y="4870218"/>
            <a:ext cx="1847850" cy="719137"/>
          </a:xfrm>
        </p:spPr>
        <p:txBody>
          <a:bodyPr rtlCol="0" anchor="ctr"/>
          <a:lstStyle>
            <a:lvl1pPr marL="0" indent="0" algn="ctr">
              <a:buNone/>
              <a:defRPr sz="1800" b="1" i="0">
                <a:solidFill>
                  <a:schemeClr val="tx1"/>
                </a:solidFill>
                <a:latin typeface="Century Gothic" panose="020B0502020202020204" pitchFamily="34" charset="0"/>
              </a:defRPr>
            </a:lvl1pPr>
          </a:lstStyle>
          <a:p>
            <a:pPr lvl="0" rtl="0"/>
            <a:r>
              <a:rPr lang="fr-FR"/>
              <a:t>Insert - text</a:t>
            </a:r>
          </a:p>
        </p:txBody>
      </p:sp>
      <p:sp>
        <p:nvSpPr>
          <p:cNvPr id="48" name="Text Placeholder 9">
            <a:extLst>
              <a:ext uri="{FF2B5EF4-FFF2-40B4-BE49-F238E27FC236}">
                <a16:creationId xmlns:a16="http://schemas.microsoft.com/office/drawing/2014/main" id="{D1F3E494-C5D7-F64D-9D8A-DB36A8AB1B24}"/>
              </a:ext>
            </a:extLst>
          </p:cNvPr>
          <p:cNvSpPr>
            <a:spLocks noGrp="1"/>
          </p:cNvSpPr>
          <p:nvPr>
            <p:ph type="body" sz="quarter" idx="18" hasCustomPrompt="1"/>
          </p:nvPr>
        </p:nvSpPr>
        <p:spPr>
          <a:xfrm>
            <a:off x="6784858" y="4870218"/>
            <a:ext cx="1847850" cy="719137"/>
          </a:xfrm>
        </p:spPr>
        <p:txBody>
          <a:bodyPr rtlCol="0" anchor="ctr"/>
          <a:lstStyle>
            <a:lvl1pPr marL="0" indent="0" algn="ctr">
              <a:buNone/>
              <a:defRPr sz="1800" b="1" i="0">
                <a:solidFill>
                  <a:schemeClr val="tx1"/>
                </a:solidFill>
                <a:latin typeface="Century Gothic" panose="020B0502020202020204" pitchFamily="34" charset="0"/>
              </a:defRPr>
            </a:lvl1pPr>
          </a:lstStyle>
          <a:p>
            <a:pPr lvl="0" rtl="0"/>
            <a:r>
              <a:rPr lang="fr-FR"/>
              <a:t>Insert - text</a:t>
            </a:r>
          </a:p>
        </p:txBody>
      </p:sp>
    </p:spTree>
    <p:extLst>
      <p:ext uri="{BB962C8B-B14F-4D97-AF65-F5344CB8AC3E}">
        <p14:creationId xmlns:p14="http://schemas.microsoft.com/office/powerpoint/2010/main" val="1977218948"/>
      </p:ext>
    </p:extLst>
  </p:cSld>
  <p:clrMapOvr>
    <a:masterClrMapping/>
  </p:clrMapOvr>
  <p:transition spd="med"/>
  <p:extLst>
    <p:ext uri="{DCECCB84-F9BA-43D5-87BE-67443E8EF086}">
      <p15:sldGuideLst xmlns:p15="http://schemas.microsoft.com/office/powerpoint/2012/main">
        <p15:guide id="2" pos="249">
          <p15:clr>
            <a:srgbClr val="FFFFFF"/>
          </p15:clr>
        </p15:guide>
        <p15:guide id="3" pos="5511">
          <p15:clr>
            <a:srgbClr val="FFFFFF"/>
          </p15:clr>
        </p15:guide>
        <p15:guide id="7" orient="horz" pos="4201">
          <p15:clr>
            <a:srgbClr val="FFFFFF"/>
          </p15:clr>
        </p15:guide>
        <p15:guide id="10" orient="horz" pos="686" userDrawn="1">
          <p15:clr>
            <a:srgbClr val="FFFFFF"/>
          </p15:clr>
        </p15:guide>
        <p15:guide id="11" pos="2880">
          <p15:clr>
            <a:srgbClr val="FFFFFF"/>
          </p15:clr>
        </p15:guide>
        <p15:guide id="12" pos="1565">
          <p15:clr>
            <a:srgbClr val="FFFFFF"/>
          </p15:clr>
        </p15:guide>
        <p15:guide id="13" pos="4195" userDrawn="1">
          <p15:clr>
            <a:srgbClr val="FFFFFF"/>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Points page 2">
    <p:spTree>
      <p:nvGrpSpPr>
        <p:cNvPr id="1" name=""/>
        <p:cNvGrpSpPr/>
        <p:nvPr/>
      </p:nvGrpSpPr>
      <p:grpSpPr>
        <a:xfrm>
          <a:off x="0" y="0"/>
          <a:ext cx="0" cy="0"/>
          <a:chOff x="0" y="0"/>
          <a:chExt cx="0" cy="0"/>
        </a:xfrm>
      </p:grpSpPr>
      <p:sp>
        <p:nvSpPr>
          <p:cNvPr id="15" name="Shape 137">
            <a:extLst>
              <a:ext uri="{FF2B5EF4-FFF2-40B4-BE49-F238E27FC236}">
                <a16:creationId xmlns:a16="http://schemas.microsoft.com/office/drawing/2014/main" id="{C4AC650B-611A-9640-B5D3-C9DB132AEB7E}"/>
              </a:ext>
            </a:extLst>
          </p:cNvPr>
          <p:cNvSpPr>
            <a:spLocks noChangeAspect="1"/>
          </p:cNvSpPr>
          <p:nvPr userDrawn="1"/>
        </p:nvSpPr>
        <p:spPr>
          <a:xfrm>
            <a:off x="-1836000" y="-1522677"/>
            <a:ext cx="6488014" cy="6488014"/>
          </a:xfrm>
          <a:prstGeom prst="ellipse">
            <a:avLst/>
          </a:prstGeom>
          <a:solidFill>
            <a:schemeClr val="accent1">
              <a:alpha val="19773"/>
            </a:schemeClr>
          </a:solidFill>
          <a:ln w="12700">
            <a:miter lim="400000"/>
          </a:ln>
          <a:extLst>
            <a:ext uri="{C572A759-6A51-4108-AA02-DFA0A04FC94B}">
              <ma14:wrappingTextBoxFlag xmlns:ma14="http://schemas.microsoft.com/office/mac/drawingml/2011/main" xmlns="" val="1"/>
            </a:ext>
          </a:extLst>
        </p:spPr>
        <p:txBody>
          <a:bodyPr lIns="22860" rIns="22860" rtlCol="0" anchor="ctr"/>
          <a:lstStyle/>
          <a:p>
            <a:pPr rtl="0"/>
            <a:endParaRPr sz="450" dirty="0"/>
          </a:p>
        </p:txBody>
      </p:sp>
      <p:sp>
        <p:nvSpPr>
          <p:cNvPr id="2" name="Title 1">
            <a:extLst>
              <a:ext uri="{FF2B5EF4-FFF2-40B4-BE49-F238E27FC236}">
                <a16:creationId xmlns:a16="http://schemas.microsoft.com/office/drawing/2014/main" id="{46E39DAE-67D8-7945-A118-FCB2C748C0E8}"/>
              </a:ext>
            </a:extLst>
          </p:cNvPr>
          <p:cNvSpPr>
            <a:spLocks noGrp="1"/>
          </p:cNvSpPr>
          <p:nvPr>
            <p:ph type="title"/>
          </p:nvPr>
        </p:nvSpPr>
        <p:spPr>
          <a:xfrm>
            <a:off x="4572000" y="415063"/>
            <a:ext cx="3708400" cy="273845"/>
          </a:xfrm>
        </p:spPr>
        <p:txBody>
          <a:bodyPr rtlCol="0"/>
          <a:lstStyle>
            <a:lvl1pPr algn="r">
              <a:defRPr sz="1000" b="1" i="0">
                <a:solidFill>
                  <a:srgbClr val="25233F"/>
                </a:solidFill>
                <a:latin typeface="Century Gothic" panose="020B0502020202020204" pitchFamily="34" charset="0"/>
              </a:defRPr>
            </a:lvl1pPr>
          </a:lstStyle>
          <a:p>
            <a:pPr rtl="0"/>
            <a:r>
              <a:rPr lang="fr-FR"/>
              <a:t>Click to edit Master title style</a:t>
            </a:r>
          </a:p>
        </p:txBody>
      </p:sp>
      <p:sp>
        <p:nvSpPr>
          <p:cNvPr id="22" name="Shape 20">
            <a:extLst>
              <a:ext uri="{FF2B5EF4-FFF2-40B4-BE49-F238E27FC236}">
                <a16:creationId xmlns:a16="http://schemas.microsoft.com/office/drawing/2014/main" id="{3B8AACE1-775F-F043-BA57-E12A7120F57C}"/>
              </a:ext>
            </a:extLst>
          </p:cNvPr>
          <p:cNvSpPr/>
          <p:nvPr userDrawn="1"/>
        </p:nvSpPr>
        <p:spPr>
          <a:xfrm flipV="1">
            <a:off x="395289" y="873125"/>
            <a:ext cx="8353424" cy="0"/>
          </a:xfrm>
          <a:prstGeom prst="line">
            <a:avLst/>
          </a:prstGeom>
          <a:ln w="12700">
            <a:solidFill>
              <a:srgbClr val="25233F"/>
            </a:solidFill>
            <a:miter/>
          </a:ln>
        </p:spPr>
        <p:txBody>
          <a:bodyPr lIns="22860" rIns="22860" rtlCol="0"/>
          <a:lstStyle/>
          <a:p>
            <a:pPr rtl="0"/>
            <a:endParaRPr sz="450"/>
          </a:p>
        </p:txBody>
      </p:sp>
      <p:pic>
        <p:nvPicPr>
          <p:cNvPr id="23" name="Picture 22">
            <a:extLst>
              <a:ext uri="{FF2B5EF4-FFF2-40B4-BE49-F238E27FC236}">
                <a16:creationId xmlns:a16="http://schemas.microsoft.com/office/drawing/2014/main" id="{6BE35126-A702-2D46-8CE4-5ED93FA19713}"/>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71309" y="361950"/>
            <a:ext cx="1104891" cy="380771"/>
          </a:xfrm>
          <a:prstGeom prst="rect">
            <a:avLst/>
          </a:prstGeom>
        </p:spPr>
      </p:pic>
      <p:pic>
        <p:nvPicPr>
          <p:cNvPr id="24" name="Picture 23">
            <a:extLst>
              <a:ext uri="{FF2B5EF4-FFF2-40B4-BE49-F238E27FC236}">
                <a16:creationId xmlns:a16="http://schemas.microsoft.com/office/drawing/2014/main" id="{53CDCF97-D8F3-714B-B0F7-276D6BCC98EB}"/>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369436" y="358902"/>
            <a:ext cx="383819" cy="383819"/>
          </a:xfrm>
          <a:prstGeom prst="rect">
            <a:avLst/>
          </a:prstGeom>
        </p:spPr>
      </p:pic>
      <p:sp>
        <p:nvSpPr>
          <p:cNvPr id="7" name="Oval 6">
            <a:extLst>
              <a:ext uri="{FF2B5EF4-FFF2-40B4-BE49-F238E27FC236}">
                <a16:creationId xmlns:a16="http://schemas.microsoft.com/office/drawing/2014/main" id="{CE353BCA-A7C7-E442-98D3-4C790427A845}"/>
              </a:ext>
            </a:extLst>
          </p:cNvPr>
          <p:cNvSpPr/>
          <p:nvPr userDrawn="1"/>
        </p:nvSpPr>
        <p:spPr>
          <a:xfrm>
            <a:off x="862474" y="2482655"/>
            <a:ext cx="2167715" cy="2167715"/>
          </a:xfrm>
          <a:prstGeom prst="ellipse">
            <a:avLst/>
          </a:prstGeom>
          <a:solidFill>
            <a:schemeClr val="accent1"/>
          </a:solidFill>
          <a:ln w="12700" cap="flat">
            <a:noFill/>
            <a:miter lim="400000"/>
          </a:ln>
          <a:effectLst/>
        </p:spPr>
        <p:txBody>
          <a:bodyPr wrap="square" lIns="25400" tIns="25400" rIns="25400" bIns="25400" numCol="1" rtlCol="0" anchor="ctr">
            <a:noAutofit/>
          </a:bodyPr>
          <a:lstStyle/>
          <a:p>
            <a:pPr algn="ctr" defTabSz="292100" rtl="0"/>
            <a:endParaRPr lang="en-US" sz="1100" dirty="0">
              <a:solidFill>
                <a:schemeClr val="accent2"/>
              </a:solidFill>
              <a:latin typeface="Helvetica Neue Medium"/>
              <a:ea typeface="Helvetica Neue Medium"/>
              <a:cs typeface="Helvetica Neue Medium"/>
              <a:sym typeface="Helvetica Neue Medium"/>
            </a:endParaRPr>
          </a:p>
        </p:txBody>
      </p:sp>
      <p:sp>
        <p:nvSpPr>
          <p:cNvPr id="16" name="Oval 15">
            <a:extLst>
              <a:ext uri="{FF2B5EF4-FFF2-40B4-BE49-F238E27FC236}">
                <a16:creationId xmlns:a16="http://schemas.microsoft.com/office/drawing/2014/main" id="{CA1417EB-E2DF-1542-8FBB-C262CE790A4F}"/>
              </a:ext>
            </a:extLst>
          </p:cNvPr>
          <p:cNvSpPr/>
          <p:nvPr userDrawn="1"/>
        </p:nvSpPr>
        <p:spPr>
          <a:xfrm>
            <a:off x="3492302" y="2462967"/>
            <a:ext cx="2167715" cy="2167715"/>
          </a:xfrm>
          <a:prstGeom prst="ellipse">
            <a:avLst/>
          </a:prstGeom>
          <a:solidFill>
            <a:schemeClr val="accent1"/>
          </a:solidFill>
          <a:ln w="12700" cap="flat">
            <a:noFill/>
            <a:miter lim="400000"/>
          </a:ln>
          <a:effectLst/>
        </p:spPr>
        <p:txBody>
          <a:bodyPr wrap="square" lIns="25400" tIns="25400" rIns="25400" bIns="25400" numCol="1" rtlCol="0" anchor="ctr">
            <a:noAutofit/>
          </a:bodyPr>
          <a:lstStyle/>
          <a:p>
            <a:pPr algn="ctr" defTabSz="292100" rtl="0"/>
            <a:endParaRPr lang="en-US" sz="1100" dirty="0">
              <a:solidFill>
                <a:schemeClr val="accent2"/>
              </a:solidFill>
              <a:latin typeface="Helvetica Neue Medium"/>
              <a:ea typeface="Helvetica Neue Medium"/>
              <a:cs typeface="Helvetica Neue Medium"/>
              <a:sym typeface="Helvetica Neue Medium"/>
            </a:endParaRPr>
          </a:p>
        </p:txBody>
      </p:sp>
      <p:sp>
        <p:nvSpPr>
          <p:cNvPr id="20" name="Oval 19">
            <a:extLst>
              <a:ext uri="{FF2B5EF4-FFF2-40B4-BE49-F238E27FC236}">
                <a16:creationId xmlns:a16="http://schemas.microsoft.com/office/drawing/2014/main" id="{10633E26-1904-0647-88DB-A6E82E59FBA3}"/>
              </a:ext>
            </a:extLst>
          </p:cNvPr>
          <p:cNvSpPr/>
          <p:nvPr userDrawn="1"/>
        </p:nvSpPr>
        <p:spPr>
          <a:xfrm>
            <a:off x="6120051" y="2462967"/>
            <a:ext cx="2167715" cy="2167715"/>
          </a:xfrm>
          <a:prstGeom prst="ellipse">
            <a:avLst/>
          </a:prstGeom>
          <a:solidFill>
            <a:schemeClr val="accent1"/>
          </a:solidFill>
          <a:ln w="12700" cap="flat">
            <a:noFill/>
            <a:miter lim="400000"/>
          </a:ln>
          <a:effectLst/>
        </p:spPr>
        <p:txBody>
          <a:bodyPr wrap="square" lIns="25400" tIns="25400" rIns="25400" bIns="25400" numCol="1" rtlCol="0" anchor="ctr">
            <a:noAutofit/>
          </a:bodyPr>
          <a:lstStyle/>
          <a:p>
            <a:pPr algn="ctr" defTabSz="292100" rtl="0"/>
            <a:endParaRPr lang="en-US" sz="1100" dirty="0">
              <a:solidFill>
                <a:schemeClr val="accent2"/>
              </a:solidFill>
              <a:latin typeface="Helvetica Neue Medium"/>
              <a:ea typeface="Helvetica Neue Medium"/>
              <a:cs typeface="Helvetica Neue Medium"/>
              <a:sym typeface="Helvetica Neue Medium"/>
            </a:endParaRPr>
          </a:p>
        </p:txBody>
      </p:sp>
      <p:sp>
        <p:nvSpPr>
          <p:cNvPr id="10" name="Text Placeholder 9">
            <a:extLst>
              <a:ext uri="{FF2B5EF4-FFF2-40B4-BE49-F238E27FC236}">
                <a16:creationId xmlns:a16="http://schemas.microsoft.com/office/drawing/2014/main" id="{F748FF5A-216F-E340-9D3C-3E0A94402F64}"/>
              </a:ext>
            </a:extLst>
          </p:cNvPr>
          <p:cNvSpPr>
            <a:spLocks noGrp="1"/>
          </p:cNvSpPr>
          <p:nvPr>
            <p:ph type="body" sz="quarter" idx="11" hasCustomPrompt="1"/>
          </p:nvPr>
        </p:nvSpPr>
        <p:spPr>
          <a:xfrm>
            <a:off x="862474" y="3124819"/>
            <a:ext cx="2167715" cy="844010"/>
          </a:xfrm>
        </p:spPr>
        <p:txBody>
          <a:bodyPr rtlCol="0" anchor="ctr"/>
          <a:lstStyle>
            <a:lvl1pPr marL="0" indent="0" algn="ctr">
              <a:buNone/>
              <a:defRPr sz="1800" b="1" i="0">
                <a:solidFill>
                  <a:schemeClr val="tx1"/>
                </a:solidFill>
                <a:latin typeface="Century Gothic" panose="020B0502020202020204" pitchFamily="34" charset="0"/>
              </a:defRPr>
            </a:lvl1pPr>
          </a:lstStyle>
          <a:p>
            <a:pPr lvl="0" rtl="0"/>
            <a:r>
              <a:rPr lang="fr-FR"/>
              <a:t>Insert - text</a:t>
            </a:r>
          </a:p>
        </p:txBody>
      </p:sp>
      <p:sp>
        <p:nvSpPr>
          <p:cNvPr id="42" name="Text Placeholder 9">
            <a:extLst>
              <a:ext uri="{FF2B5EF4-FFF2-40B4-BE49-F238E27FC236}">
                <a16:creationId xmlns:a16="http://schemas.microsoft.com/office/drawing/2014/main" id="{010D0C0A-B8DB-0841-8F26-49EC7AF5F5FA}"/>
              </a:ext>
            </a:extLst>
          </p:cNvPr>
          <p:cNvSpPr>
            <a:spLocks noGrp="1"/>
          </p:cNvSpPr>
          <p:nvPr>
            <p:ph type="body" sz="quarter" idx="12" hasCustomPrompt="1"/>
          </p:nvPr>
        </p:nvSpPr>
        <p:spPr>
          <a:xfrm>
            <a:off x="3491302" y="3124819"/>
            <a:ext cx="2161353" cy="844010"/>
          </a:xfrm>
        </p:spPr>
        <p:txBody>
          <a:bodyPr rtlCol="0" anchor="ctr"/>
          <a:lstStyle>
            <a:lvl1pPr marL="0" indent="0" algn="ctr">
              <a:buNone/>
              <a:defRPr sz="1800" b="1" i="0">
                <a:solidFill>
                  <a:schemeClr val="tx1"/>
                </a:solidFill>
                <a:latin typeface="Century Gothic" panose="020B0502020202020204" pitchFamily="34" charset="0"/>
              </a:defRPr>
            </a:lvl1pPr>
          </a:lstStyle>
          <a:p>
            <a:pPr lvl="0" rtl="0"/>
            <a:r>
              <a:rPr lang="fr-FR"/>
              <a:t>Insert - text</a:t>
            </a:r>
          </a:p>
        </p:txBody>
      </p:sp>
      <p:sp>
        <p:nvSpPr>
          <p:cNvPr id="43" name="Text Placeholder 9">
            <a:extLst>
              <a:ext uri="{FF2B5EF4-FFF2-40B4-BE49-F238E27FC236}">
                <a16:creationId xmlns:a16="http://schemas.microsoft.com/office/drawing/2014/main" id="{4CAFABE6-FE05-5043-9F6C-9F8A19FB33AB}"/>
              </a:ext>
            </a:extLst>
          </p:cNvPr>
          <p:cNvSpPr>
            <a:spLocks noGrp="1"/>
          </p:cNvSpPr>
          <p:nvPr>
            <p:ph type="body" sz="quarter" idx="13" hasCustomPrompt="1"/>
          </p:nvPr>
        </p:nvSpPr>
        <p:spPr>
          <a:xfrm>
            <a:off x="6120051" y="3124819"/>
            <a:ext cx="2168715" cy="844010"/>
          </a:xfrm>
        </p:spPr>
        <p:txBody>
          <a:bodyPr rtlCol="0" anchor="ctr"/>
          <a:lstStyle>
            <a:lvl1pPr marL="0" indent="0" algn="ctr">
              <a:buNone/>
              <a:defRPr sz="1800" b="1" i="0">
                <a:solidFill>
                  <a:schemeClr val="tx1"/>
                </a:solidFill>
                <a:latin typeface="Century Gothic" panose="020B0502020202020204" pitchFamily="34" charset="0"/>
              </a:defRPr>
            </a:lvl1pPr>
          </a:lstStyle>
          <a:p>
            <a:pPr lvl="0" rtl="0"/>
            <a:r>
              <a:rPr lang="fr-FR"/>
              <a:t>Insert - text</a:t>
            </a:r>
          </a:p>
        </p:txBody>
      </p:sp>
      <p:sp>
        <p:nvSpPr>
          <p:cNvPr id="18" name="Text Placeholder 16">
            <a:extLst>
              <a:ext uri="{FF2B5EF4-FFF2-40B4-BE49-F238E27FC236}">
                <a16:creationId xmlns:a16="http://schemas.microsoft.com/office/drawing/2014/main" id="{6421A7BA-E0FA-E74B-9DA7-FAEB267DF024}"/>
              </a:ext>
            </a:extLst>
          </p:cNvPr>
          <p:cNvSpPr>
            <a:spLocks noGrp="1"/>
          </p:cNvSpPr>
          <p:nvPr>
            <p:ph type="body" sz="quarter" idx="10" hasCustomPrompt="1"/>
          </p:nvPr>
        </p:nvSpPr>
        <p:spPr>
          <a:xfrm>
            <a:off x="371309" y="1000702"/>
            <a:ext cx="5288503" cy="1369287"/>
          </a:xfrm>
        </p:spPr>
        <p:txBody>
          <a:bodyPr rtlCol="0"/>
          <a:lstStyle>
            <a:lvl1pPr marL="0" indent="0">
              <a:buFontTx/>
              <a:buNone/>
              <a:defRPr sz="3400" b="1" i="0">
                <a:solidFill>
                  <a:schemeClr val="bg1"/>
                </a:solidFill>
                <a:latin typeface="Century Gothic" panose="020B0502020202020204" pitchFamily="34" charset="0"/>
              </a:defRPr>
            </a:lvl1pPr>
          </a:lstStyle>
          <a:p>
            <a:pPr lvl="0" rtl="0"/>
            <a:r>
              <a:rPr lang="fr-FR"/>
              <a:t>Insert - title</a:t>
            </a:r>
          </a:p>
        </p:txBody>
      </p:sp>
    </p:spTree>
    <p:extLst>
      <p:ext uri="{BB962C8B-B14F-4D97-AF65-F5344CB8AC3E}">
        <p14:creationId xmlns:p14="http://schemas.microsoft.com/office/powerpoint/2010/main" val="2912406702"/>
      </p:ext>
    </p:extLst>
  </p:cSld>
  <p:clrMapOvr>
    <a:masterClrMapping/>
  </p:clrMapOvr>
  <p:transition spd="med"/>
  <p:extLst>
    <p:ext uri="{DCECCB84-F9BA-43D5-87BE-67443E8EF086}">
      <p15:sldGuideLst xmlns:p15="http://schemas.microsoft.com/office/powerpoint/2012/main">
        <p15:guide id="2" pos="249">
          <p15:clr>
            <a:srgbClr val="FFFFFF"/>
          </p15:clr>
        </p15:guide>
        <p15:guide id="3" pos="5511">
          <p15:clr>
            <a:srgbClr val="FFFFFF"/>
          </p15:clr>
        </p15:guide>
        <p15:guide id="7" orient="horz" pos="4201">
          <p15:clr>
            <a:srgbClr val="FFFFFF"/>
          </p15:clr>
        </p15:guide>
        <p15:guide id="10" orient="horz" pos="686" userDrawn="1">
          <p15:clr>
            <a:srgbClr val="FFFFFF"/>
          </p15:clr>
        </p15:guide>
        <p15:guide id="11" pos="2880">
          <p15:clr>
            <a:srgbClr val="FFFFFF"/>
          </p15:clr>
        </p15:guide>
        <p15:guide id="12" pos="1565">
          <p15:clr>
            <a:srgbClr val="FFFFFF"/>
          </p15:clr>
        </p15:guide>
        <p15:guide id="13" pos="4195">
          <p15:clr>
            <a:srgbClr val="FFFFFF"/>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Points page 3">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E39DAE-67D8-7945-A118-FCB2C748C0E8}"/>
              </a:ext>
            </a:extLst>
          </p:cNvPr>
          <p:cNvSpPr>
            <a:spLocks noGrp="1"/>
          </p:cNvSpPr>
          <p:nvPr>
            <p:ph type="title"/>
          </p:nvPr>
        </p:nvSpPr>
        <p:spPr>
          <a:xfrm>
            <a:off x="4572000" y="415063"/>
            <a:ext cx="3708399" cy="273845"/>
          </a:xfrm>
        </p:spPr>
        <p:txBody>
          <a:bodyPr rtlCol="0"/>
          <a:lstStyle>
            <a:lvl1pPr algn="r">
              <a:defRPr sz="1000" b="1" i="0">
                <a:solidFill>
                  <a:srgbClr val="25233F"/>
                </a:solidFill>
                <a:latin typeface="Century Gothic" panose="020B0502020202020204" pitchFamily="34" charset="0"/>
              </a:defRPr>
            </a:lvl1pPr>
          </a:lstStyle>
          <a:p>
            <a:pPr rtl="0"/>
            <a:r>
              <a:rPr lang="fr-FR"/>
              <a:t>Click to edit Master title style</a:t>
            </a:r>
          </a:p>
        </p:txBody>
      </p:sp>
      <p:sp>
        <p:nvSpPr>
          <p:cNvPr id="17" name="Text Placeholder 16">
            <a:extLst>
              <a:ext uri="{FF2B5EF4-FFF2-40B4-BE49-F238E27FC236}">
                <a16:creationId xmlns:a16="http://schemas.microsoft.com/office/drawing/2014/main" id="{DBC5C841-1193-2343-9E34-25056BEE3358}"/>
              </a:ext>
            </a:extLst>
          </p:cNvPr>
          <p:cNvSpPr>
            <a:spLocks noGrp="1"/>
          </p:cNvSpPr>
          <p:nvPr>
            <p:ph type="body" sz="quarter" idx="10" hasCustomPrompt="1"/>
          </p:nvPr>
        </p:nvSpPr>
        <p:spPr>
          <a:xfrm>
            <a:off x="364153" y="992610"/>
            <a:ext cx="5296060" cy="992981"/>
          </a:xfrm>
        </p:spPr>
        <p:txBody>
          <a:bodyPr rtlCol="0"/>
          <a:lstStyle>
            <a:lvl1pPr marL="0" indent="0">
              <a:buFontTx/>
              <a:buNone/>
              <a:defRPr sz="3400" b="1" i="0">
                <a:solidFill>
                  <a:srgbClr val="25233F"/>
                </a:solidFill>
                <a:latin typeface="Century Gothic" panose="020B0502020202020204" pitchFamily="34" charset="0"/>
              </a:defRPr>
            </a:lvl1pPr>
          </a:lstStyle>
          <a:p>
            <a:pPr lvl="0" rtl="0"/>
            <a:r>
              <a:rPr lang="fr-FR"/>
              <a:t>Insert - title</a:t>
            </a:r>
          </a:p>
        </p:txBody>
      </p:sp>
      <p:sp>
        <p:nvSpPr>
          <p:cNvPr id="22" name="Shape 20">
            <a:extLst>
              <a:ext uri="{FF2B5EF4-FFF2-40B4-BE49-F238E27FC236}">
                <a16:creationId xmlns:a16="http://schemas.microsoft.com/office/drawing/2014/main" id="{3B8AACE1-775F-F043-BA57-E12A7120F57C}"/>
              </a:ext>
            </a:extLst>
          </p:cNvPr>
          <p:cNvSpPr/>
          <p:nvPr userDrawn="1"/>
        </p:nvSpPr>
        <p:spPr>
          <a:xfrm flipV="1">
            <a:off x="395289" y="873125"/>
            <a:ext cx="8353424" cy="0"/>
          </a:xfrm>
          <a:prstGeom prst="line">
            <a:avLst/>
          </a:prstGeom>
          <a:ln w="12700">
            <a:solidFill>
              <a:srgbClr val="25233F"/>
            </a:solidFill>
            <a:miter/>
          </a:ln>
        </p:spPr>
        <p:txBody>
          <a:bodyPr lIns="22860" rIns="22860" rtlCol="0"/>
          <a:lstStyle/>
          <a:p>
            <a:pPr rtl="0"/>
            <a:endParaRPr sz="450"/>
          </a:p>
        </p:txBody>
      </p:sp>
      <p:pic>
        <p:nvPicPr>
          <p:cNvPr id="23" name="Picture 22">
            <a:extLst>
              <a:ext uri="{FF2B5EF4-FFF2-40B4-BE49-F238E27FC236}">
                <a16:creationId xmlns:a16="http://schemas.microsoft.com/office/drawing/2014/main" id="{6BE35126-A702-2D46-8CE4-5ED93FA19713}"/>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71309" y="361950"/>
            <a:ext cx="1104891" cy="380771"/>
          </a:xfrm>
          <a:prstGeom prst="rect">
            <a:avLst/>
          </a:prstGeom>
        </p:spPr>
      </p:pic>
      <p:pic>
        <p:nvPicPr>
          <p:cNvPr id="24" name="Picture 23">
            <a:extLst>
              <a:ext uri="{FF2B5EF4-FFF2-40B4-BE49-F238E27FC236}">
                <a16:creationId xmlns:a16="http://schemas.microsoft.com/office/drawing/2014/main" id="{53CDCF97-D8F3-714B-B0F7-276D6BCC98EB}"/>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369436" y="358902"/>
            <a:ext cx="383819" cy="383819"/>
          </a:xfrm>
          <a:prstGeom prst="rect">
            <a:avLst/>
          </a:prstGeom>
        </p:spPr>
      </p:pic>
      <p:sp>
        <p:nvSpPr>
          <p:cNvPr id="12" name="Oval 11">
            <a:extLst>
              <a:ext uri="{FF2B5EF4-FFF2-40B4-BE49-F238E27FC236}">
                <a16:creationId xmlns:a16="http://schemas.microsoft.com/office/drawing/2014/main" id="{6EB16C26-1B54-B94B-8521-1347379F2D49}"/>
              </a:ext>
            </a:extLst>
          </p:cNvPr>
          <p:cNvSpPr/>
          <p:nvPr userDrawn="1"/>
        </p:nvSpPr>
        <p:spPr>
          <a:xfrm>
            <a:off x="528992" y="2102636"/>
            <a:ext cx="1846998" cy="1846998"/>
          </a:xfrm>
          <a:prstGeom prst="ellipse">
            <a:avLst/>
          </a:prstGeom>
          <a:solidFill>
            <a:schemeClr val="tx1"/>
          </a:solidFill>
          <a:ln w="12700" cap="flat">
            <a:noFill/>
            <a:miter lim="400000"/>
          </a:ln>
          <a:effectLst/>
        </p:spPr>
        <p:txBody>
          <a:bodyPr wrap="square" lIns="25400" tIns="25400" rIns="25400" bIns="25400" numCol="1" rtlCol="0" anchor="ctr">
            <a:noAutofit/>
          </a:bodyPr>
          <a:lstStyle/>
          <a:p>
            <a:pPr algn="ctr" defTabSz="292100" rtl="0"/>
            <a:endParaRPr lang="en-US" sz="1100" dirty="0">
              <a:solidFill>
                <a:schemeClr val="tx1"/>
              </a:solidFill>
              <a:latin typeface="Helvetica Neue Medium"/>
              <a:ea typeface="Helvetica Neue Medium"/>
              <a:cs typeface="Helvetica Neue Medium"/>
              <a:sym typeface="Helvetica Neue Medium"/>
            </a:endParaRPr>
          </a:p>
        </p:txBody>
      </p:sp>
      <p:sp>
        <p:nvSpPr>
          <p:cNvPr id="13" name="Oval 12">
            <a:extLst>
              <a:ext uri="{FF2B5EF4-FFF2-40B4-BE49-F238E27FC236}">
                <a16:creationId xmlns:a16="http://schemas.microsoft.com/office/drawing/2014/main" id="{8D30B9C6-576B-CC47-A54A-82F6EAFC9C45}"/>
              </a:ext>
            </a:extLst>
          </p:cNvPr>
          <p:cNvSpPr/>
          <p:nvPr userDrawn="1"/>
        </p:nvSpPr>
        <p:spPr>
          <a:xfrm>
            <a:off x="4697478" y="2117750"/>
            <a:ext cx="1846998" cy="1846998"/>
          </a:xfrm>
          <a:prstGeom prst="ellipse">
            <a:avLst/>
          </a:prstGeom>
          <a:solidFill>
            <a:schemeClr val="tx1"/>
          </a:solidFill>
          <a:ln w="12700" cap="flat">
            <a:noFill/>
            <a:miter lim="400000"/>
          </a:ln>
          <a:effectLst/>
        </p:spPr>
        <p:txBody>
          <a:bodyPr wrap="square" lIns="25400" tIns="25400" rIns="25400" bIns="25400" numCol="1" rtlCol="0" anchor="ctr">
            <a:noAutofit/>
          </a:bodyPr>
          <a:lstStyle/>
          <a:p>
            <a:pPr algn="ctr" defTabSz="292100" rtl="0"/>
            <a:endParaRPr lang="en-US" sz="1100" dirty="0">
              <a:solidFill>
                <a:schemeClr val="tx1"/>
              </a:solidFill>
              <a:latin typeface="Helvetica Neue Medium"/>
              <a:ea typeface="Helvetica Neue Medium"/>
              <a:cs typeface="Helvetica Neue Medium"/>
              <a:sym typeface="Helvetica Neue Medium"/>
            </a:endParaRPr>
          </a:p>
        </p:txBody>
      </p:sp>
      <p:sp>
        <p:nvSpPr>
          <p:cNvPr id="14" name="Oval 13">
            <a:extLst>
              <a:ext uri="{FF2B5EF4-FFF2-40B4-BE49-F238E27FC236}">
                <a16:creationId xmlns:a16="http://schemas.microsoft.com/office/drawing/2014/main" id="{8C71D688-D381-8943-A6D8-B8066555AEAF}"/>
              </a:ext>
            </a:extLst>
          </p:cNvPr>
          <p:cNvSpPr/>
          <p:nvPr userDrawn="1"/>
        </p:nvSpPr>
        <p:spPr>
          <a:xfrm>
            <a:off x="528992" y="4423670"/>
            <a:ext cx="1846998" cy="1846998"/>
          </a:xfrm>
          <a:prstGeom prst="ellipse">
            <a:avLst/>
          </a:prstGeom>
          <a:solidFill>
            <a:schemeClr val="tx1"/>
          </a:solidFill>
          <a:ln w="12700" cap="flat">
            <a:noFill/>
            <a:miter lim="400000"/>
          </a:ln>
          <a:effectLst/>
        </p:spPr>
        <p:txBody>
          <a:bodyPr wrap="square" lIns="25400" tIns="25400" rIns="25400" bIns="25400" numCol="1" rtlCol="0" anchor="ctr">
            <a:noAutofit/>
          </a:bodyPr>
          <a:lstStyle/>
          <a:p>
            <a:pPr algn="ctr" defTabSz="292100" rtl="0"/>
            <a:endParaRPr lang="en-US" sz="1100" dirty="0">
              <a:solidFill>
                <a:schemeClr val="tx1"/>
              </a:solidFill>
              <a:latin typeface="Helvetica Neue Medium"/>
              <a:ea typeface="Helvetica Neue Medium"/>
              <a:cs typeface="Helvetica Neue Medium"/>
              <a:sym typeface="Helvetica Neue Medium"/>
            </a:endParaRPr>
          </a:p>
        </p:txBody>
      </p:sp>
      <p:sp>
        <p:nvSpPr>
          <p:cNvPr id="15" name="Oval 14">
            <a:extLst>
              <a:ext uri="{FF2B5EF4-FFF2-40B4-BE49-F238E27FC236}">
                <a16:creationId xmlns:a16="http://schemas.microsoft.com/office/drawing/2014/main" id="{C50D203A-C753-AC4D-9FE1-780644D34781}"/>
              </a:ext>
            </a:extLst>
          </p:cNvPr>
          <p:cNvSpPr/>
          <p:nvPr userDrawn="1"/>
        </p:nvSpPr>
        <p:spPr>
          <a:xfrm>
            <a:off x="4697478" y="4438784"/>
            <a:ext cx="1846998" cy="1846998"/>
          </a:xfrm>
          <a:prstGeom prst="ellipse">
            <a:avLst/>
          </a:prstGeom>
          <a:solidFill>
            <a:schemeClr val="tx1"/>
          </a:solidFill>
          <a:ln w="12700" cap="flat">
            <a:noFill/>
            <a:miter lim="400000"/>
          </a:ln>
          <a:effectLst/>
        </p:spPr>
        <p:txBody>
          <a:bodyPr wrap="square" lIns="25400" tIns="25400" rIns="25400" bIns="25400" numCol="1" rtlCol="0" anchor="ctr">
            <a:noAutofit/>
          </a:bodyPr>
          <a:lstStyle/>
          <a:p>
            <a:pPr algn="ctr" defTabSz="292100" rtl="0"/>
            <a:endParaRPr lang="en-US" sz="1100" dirty="0">
              <a:solidFill>
                <a:schemeClr val="tx1"/>
              </a:solidFill>
              <a:latin typeface="Helvetica Neue Medium"/>
              <a:ea typeface="Helvetica Neue Medium"/>
              <a:cs typeface="Helvetica Neue Medium"/>
              <a:sym typeface="Helvetica Neue Medium"/>
            </a:endParaRPr>
          </a:p>
        </p:txBody>
      </p:sp>
      <p:sp>
        <p:nvSpPr>
          <p:cNvPr id="4" name="Text Placeholder 3">
            <a:extLst>
              <a:ext uri="{FF2B5EF4-FFF2-40B4-BE49-F238E27FC236}">
                <a16:creationId xmlns:a16="http://schemas.microsoft.com/office/drawing/2014/main" id="{DA89750A-EDDF-C247-A94E-74796EA9619D}"/>
              </a:ext>
            </a:extLst>
          </p:cNvPr>
          <p:cNvSpPr>
            <a:spLocks noGrp="1"/>
          </p:cNvSpPr>
          <p:nvPr>
            <p:ph type="body" sz="quarter" idx="11" hasCustomPrompt="1"/>
          </p:nvPr>
        </p:nvSpPr>
        <p:spPr>
          <a:xfrm>
            <a:off x="2484438" y="2117501"/>
            <a:ext cx="2087562" cy="364548"/>
          </a:xfrm>
        </p:spPr>
        <p:txBody>
          <a:bodyPr rtlCol="0" anchor="ctr"/>
          <a:lstStyle>
            <a:lvl1pPr marL="0" indent="0">
              <a:buNone/>
              <a:defRPr sz="2000">
                <a:solidFill>
                  <a:schemeClr val="accent1"/>
                </a:solidFill>
              </a:defRPr>
            </a:lvl1pPr>
          </a:lstStyle>
          <a:p>
            <a:pPr lvl="0" rtl="0"/>
            <a:r>
              <a:rPr lang="fr-FR"/>
              <a:t>Insert - title</a:t>
            </a:r>
          </a:p>
        </p:txBody>
      </p:sp>
      <p:sp>
        <p:nvSpPr>
          <p:cNvPr id="16" name="Text Placeholder 15">
            <a:extLst>
              <a:ext uri="{FF2B5EF4-FFF2-40B4-BE49-F238E27FC236}">
                <a16:creationId xmlns:a16="http://schemas.microsoft.com/office/drawing/2014/main" id="{DDD96253-0C63-1B42-AF15-28AC6CDC6C23}"/>
              </a:ext>
            </a:extLst>
          </p:cNvPr>
          <p:cNvSpPr>
            <a:spLocks noGrp="1"/>
          </p:cNvSpPr>
          <p:nvPr>
            <p:ph type="body" sz="quarter" idx="12" hasCustomPrompt="1"/>
          </p:nvPr>
        </p:nvSpPr>
        <p:spPr>
          <a:xfrm>
            <a:off x="2484439" y="2482049"/>
            <a:ext cx="2087562" cy="1467585"/>
          </a:xfrm>
        </p:spPr>
        <p:txBody>
          <a:bodyPr rtlCol="0"/>
          <a:lstStyle>
            <a:lvl1pPr marL="0" indent="0">
              <a:lnSpc>
                <a:spcPct val="120000"/>
              </a:lnSpc>
              <a:buNone/>
              <a:defRPr sz="1800" b="0"/>
            </a:lvl1pPr>
          </a:lstStyle>
          <a:p>
            <a:pPr lvl="0" rtl="0"/>
            <a:r>
              <a:rPr lang="fr-FR"/>
              <a:t>Insert - body</a:t>
            </a:r>
          </a:p>
        </p:txBody>
      </p:sp>
      <p:sp>
        <p:nvSpPr>
          <p:cNvPr id="25" name="Text Placeholder 3">
            <a:extLst>
              <a:ext uri="{FF2B5EF4-FFF2-40B4-BE49-F238E27FC236}">
                <a16:creationId xmlns:a16="http://schemas.microsoft.com/office/drawing/2014/main" id="{14E2B5E3-B277-5449-A5D7-E125F75505B6}"/>
              </a:ext>
            </a:extLst>
          </p:cNvPr>
          <p:cNvSpPr>
            <a:spLocks noGrp="1"/>
          </p:cNvSpPr>
          <p:nvPr>
            <p:ph type="body" sz="quarter" idx="13" hasCustomPrompt="1"/>
          </p:nvPr>
        </p:nvSpPr>
        <p:spPr>
          <a:xfrm>
            <a:off x="6659563" y="2117501"/>
            <a:ext cx="2087562" cy="364548"/>
          </a:xfrm>
        </p:spPr>
        <p:txBody>
          <a:bodyPr rtlCol="0" anchor="ctr"/>
          <a:lstStyle>
            <a:lvl1pPr marL="0" indent="0">
              <a:buNone/>
              <a:defRPr sz="2000">
                <a:solidFill>
                  <a:schemeClr val="accent1"/>
                </a:solidFill>
              </a:defRPr>
            </a:lvl1pPr>
          </a:lstStyle>
          <a:p>
            <a:pPr lvl="0" rtl="0"/>
            <a:r>
              <a:rPr lang="fr-FR"/>
              <a:t>Insert - title</a:t>
            </a:r>
          </a:p>
        </p:txBody>
      </p:sp>
      <p:sp>
        <p:nvSpPr>
          <p:cNvPr id="26" name="Text Placeholder 15">
            <a:extLst>
              <a:ext uri="{FF2B5EF4-FFF2-40B4-BE49-F238E27FC236}">
                <a16:creationId xmlns:a16="http://schemas.microsoft.com/office/drawing/2014/main" id="{5B79B34E-19E2-FA49-82D1-F36CCA07F174}"/>
              </a:ext>
            </a:extLst>
          </p:cNvPr>
          <p:cNvSpPr>
            <a:spLocks noGrp="1"/>
          </p:cNvSpPr>
          <p:nvPr>
            <p:ph type="body" sz="quarter" idx="14" hasCustomPrompt="1"/>
          </p:nvPr>
        </p:nvSpPr>
        <p:spPr>
          <a:xfrm>
            <a:off x="6659564" y="2482049"/>
            <a:ext cx="2087562" cy="1467585"/>
          </a:xfrm>
        </p:spPr>
        <p:txBody>
          <a:bodyPr rtlCol="0"/>
          <a:lstStyle>
            <a:lvl1pPr marL="0" indent="0">
              <a:lnSpc>
                <a:spcPct val="120000"/>
              </a:lnSpc>
              <a:buNone/>
              <a:defRPr sz="1800" b="0"/>
            </a:lvl1pPr>
          </a:lstStyle>
          <a:p>
            <a:pPr lvl="0" rtl="0"/>
            <a:r>
              <a:rPr lang="fr-FR"/>
              <a:t>Insert - body</a:t>
            </a:r>
          </a:p>
        </p:txBody>
      </p:sp>
      <p:sp>
        <p:nvSpPr>
          <p:cNvPr id="27" name="Text Placeholder 3">
            <a:extLst>
              <a:ext uri="{FF2B5EF4-FFF2-40B4-BE49-F238E27FC236}">
                <a16:creationId xmlns:a16="http://schemas.microsoft.com/office/drawing/2014/main" id="{875678E7-9868-AE41-8249-50500F74EABE}"/>
              </a:ext>
            </a:extLst>
          </p:cNvPr>
          <p:cNvSpPr>
            <a:spLocks noGrp="1"/>
          </p:cNvSpPr>
          <p:nvPr>
            <p:ph type="body" sz="quarter" idx="15" hasCustomPrompt="1"/>
          </p:nvPr>
        </p:nvSpPr>
        <p:spPr>
          <a:xfrm>
            <a:off x="2492951" y="4446092"/>
            <a:ext cx="2087562" cy="364548"/>
          </a:xfrm>
        </p:spPr>
        <p:txBody>
          <a:bodyPr rtlCol="0" anchor="ctr"/>
          <a:lstStyle>
            <a:lvl1pPr marL="0" indent="0">
              <a:buNone/>
              <a:defRPr sz="2000">
                <a:solidFill>
                  <a:schemeClr val="accent1"/>
                </a:solidFill>
              </a:defRPr>
            </a:lvl1pPr>
          </a:lstStyle>
          <a:p>
            <a:pPr lvl="0" rtl="0"/>
            <a:r>
              <a:rPr lang="fr-FR"/>
              <a:t>Insert - title</a:t>
            </a:r>
          </a:p>
        </p:txBody>
      </p:sp>
      <p:sp>
        <p:nvSpPr>
          <p:cNvPr id="28" name="Text Placeholder 15">
            <a:extLst>
              <a:ext uri="{FF2B5EF4-FFF2-40B4-BE49-F238E27FC236}">
                <a16:creationId xmlns:a16="http://schemas.microsoft.com/office/drawing/2014/main" id="{3EBCC029-E0AB-3E49-BEC7-DF4F7F50C4B4}"/>
              </a:ext>
            </a:extLst>
          </p:cNvPr>
          <p:cNvSpPr>
            <a:spLocks noGrp="1"/>
          </p:cNvSpPr>
          <p:nvPr>
            <p:ph type="body" sz="quarter" idx="16" hasCustomPrompt="1"/>
          </p:nvPr>
        </p:nvSpPr>
        <p:spPr>
          <a:xfrm>
            <a:off x="2492952" y="4810640"/>
            <a:ext cx="2087562" cy="1467585"/>
          </a:xfrm>
        </p:spPr>
        <p:txBody>
          <a:bodyPr rtlCol="0"/>
          <a:lstStyle>
            <a:lvl1pPr marL="0" indent="0">
              <a:lnSpc>
                <a:spcPct val="120000"/>
              </a:lnSpc>
              <a:buNone/>
              <a:defRPr sz="1800" b="0"/>
            </a:lvl1pPr>
          </a:lstStyle>
          <a:p>
            <a:pPr lvl="0" rtl="0"/>
            <a:r>
              <a:rPr lang="fr-FR"/>
              <a:t>Insert - body</a:t>
            </a:r>
          </a:p>
        </p:txBody>
      </p:sp>
      <p:sp>
        <p:nvSpPr>
          <p:cNvPr id="29" name="Text Placeholder 3">
            <a:extLst>
              <a:ext uri="{FF2B5EF4-FFF2-40B4-BE49-F238E27FC236}">
                <a16:creationId xmlns:a16="http://schemas.microsoft.com/office/drawing/2014/main" id="{91ABD544-2403-2F4D-8563-28C376AD79F8}"/>
              </a:ext>
            </a:extLst>
          </p:cNvPr>
          <p:cNvSpPr>
            <a:spLocks noGrp="1"/>
          </p:cNvSpPr>
          <p:nvPr>
            <p:ph type="body" sz="quarter" idx="17" hasCustomPrompt="1"/>
          </p:nvPr>
        </p:nvSpPr>
        <p:spPr>
          <a:xfrm>
            <a:off x="6661151" y="4438784"/>
            <a:ext cx="2087562" cy="364548"/>
          </a:xfrm>
        </p:spPr>
        <p:txBody>
          <a:bodyPr rtlCol="0" anchor="ctr"/>
          <a:lstStyle>
            <a:lvl1pPr marL="0" indent="0">
              <a:buNone/>
              <a:defRPr sz="2000">
                <a:solidFill>
                  <a:schemeClr val="accent1"/>
                </a:solidFill>
              </a:defRPr>
            </a:lvl1pPr>
          </a:lstStyle>
          <a:p>
            <a:pPr lvl="0" rtl="0"/>
            <a:r>
              <a:rPr lang="fr-FR"/>
              <a:t>Insert - title</a:t>
            </a:r>
          </a:p>
        </p:txBody>
      </p:sp>
      <p:sp>
        <p:nvSpPr>
          <p:cNvPr id="30" name="Text Placeholder 15">
            <a:extLst>
              <a:ext uri="{FF2B5EF4-FFF2-40B4-BE49-F238E27FC236}">
                <a16:creationId xmlns:a16="http://schemas.microsoft.com/office/drawing/2014/main" id="{84CA3FB0-445D-C746-AD53-0B7CFD7C2DE9}"/>
              </a:ext>
            </a:extLst>
          </p:cNvPr>
          <p:cNvSpPr>
            <a:spLocks noGrp="1"/>
          </p:cNvSpPr>
          <p:nvPr>
            <p:ph type="body" sz="quarter" idx="18" hasCustomPrompt="1"/>
          </p:nvPr>
        </p:nvSpPr>
        <p:spPr>
          <a:xfrm>
            <a:off x="6661152" y="4803332"/>
            <a:ext cx="2087562" cy="1467585"/>
          </a:xfrm>
        </p:spPr>
        <p:txBody>
          <a:bodyPr rtlCol="0"/>
          <a:lstStyle>
            <a:lvl1pPr marL="0" indent="0">
              <a:lnSpc>
                <a:spcPct val="120000"/>
              </a:lnSpc>
              <a:buNone/>
              <a:defRPr sz="1800" b="0"/>
            </a:lvl1pPr>
          </a:lstStyle>
          <a:p>
            <a:pPr lvl="0" rtl="0"/>
            <a:r>
              <a:rPr lang="fr-FR"/>
              <a:t>Insert - body</a:t>
            </a:r>
          </a:p>
        </p:txBody>
      </p:sp>
    </p:spTree>
    <p:extLst>
      <p:ext uri="{BB962C8B-B14F-4D97-AF65-F5344CB8AC3E}">
        <p14:creationId xmlns:p14="http://schemas.microsoft.com/office/powerpoint/2010/main" val="838834976"/>
      </p:ext>
    </p:extLst>
  </p:cSld>
  <p:clrMapOvr>
    <a:masterClrMapping/>
  </p:clrMapOvr>
  <p:transition spd="med"/>
  <p:extLst>
    <p:ext uri="{DCECCB84-F9BA-43D5-87BE-67443E8EF086}">
      <p15:sldGuideLst xmlns:p15="http://schemas.microsoft.com/office/powerpoint/2012/main">
        <p15:guide id="2" pos="249">
          <p15:clr>
            <a:srgbClr val="FFFFFF"/>
          </p15:clr>
        </p15:guide>
        <p15:guide id="3" pos="5511">
          <p15:clr>
            <a:srgbClr val="FFFFFF"/>
          </p15:clr>
        </p15:guide>
        <p15:guide id="7" orient="horz" pos="4201">
          <p15:clr>
            <a:srgbClr val="FFFFFF"/>
          </p15:clr>
        </p15:guide>
        <p15:guide id="10" orient="horz" pos="686" userDrawn="1">
          <p15:clr>
            <a:srgbClr val="FFFFFF"/>
          </p15:clr>
        </p15:guide>
        <p15:guide id="11" pos="2880">
          <p15:clr>
            <a:srgbClr val="FFFFFF"/>
          </p15:clr>
        </p15:guide>
        <p15:guide id="12" pos="1565">
          <p15:clr>
            <a:srgbClr val="FFFFFF"/>
          </p15:clr>
        </p15:guide>
        <p15:guide id="13" pos="4195">
          <p15:clr>
            <a:srgbClr val="FFFFFF"/>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Standard page 2">
    <p:spTree>
      <p:nvGrpSpPr>
        <p:cNvPr id="1" name=""/>
        <p:cNvGrpSpPr/>
        <p:nvPr/>
      </p:nvGrpSpPr>
      <p:grpSpPr>
        <a:xfrm>
          <a:off x="0" y="0"/>
          <a:ext cx="0" cy="0"/>
          <a:chOff x="0" y="0"/>
          <a:chExt cx="0" cy="0"/>
        </a:xfrm>
      </p:grpSpPr>
      <p:sp>
        <p:nvSpPr>
          <p:cNvPr id="20" name="Shape 20"/>
          <p:cNvSpPr/>
          <p:nvPr/>
        </p:nvSpPr>
        <p:spPr>
          <a:xfrm flipV="1">
            <a:off x="395289" y="873125"/>
            <a:ext cx="8353424" cy="0"/>
          </a:xfrm>
          <a:prstGeom prst="line">
            <a:avLst/>
          </a:prstGeom>
          <a:ln w="12700">
            <a:solidFill>
              <a:srgbClr val="25233F"/>
            </a:solidFill>
            <a:miter/>
          </a:ln>
        </p:spPr>
        <p:txBody>
          <a:bodyPr lIns="22860" rIns="22860" rtlCol="0"/>
          <a:lstStyle/>
          <a:p>
            <a:pPr rtl="0"/>
            <a:endParaRPr sz="450"/>
          </a:p>
        </p:txBody>
      </p:sp>
      <p:sp>
        <p:nvSpPr>
          <p:cNvPr id="2" name="Title 1">
            <a:extLst>
              <a:ext uri="{FF2B5EF4-FFF2-40B4-BE49-F238E27FC236}">
                <a16:creationId xmlns:a16="http://schemas.microsoft.com/office/drawing/2014/main" id="{46E39DAE-67D8-7945-A118-FCB2C748C0E8}"/>
              </a:ext>
            </a:extLst>
          </p:cNvPr>
          <p:cNvSpPr>
            <a:spLocks noGrp="1"/>
          </p:cNvSpPr>
          <p:nvPr>
            <p:ph type="title"/>
          </p:nvPr>
        </p:nvSpPr>
        <p:spPr>
          <a:xfrm>
            <a:off x="4572000" y="415063"/>
            <a:ext cx="3708400" cy="273845"/>
          </a:xfrm>
        </p:spPr>
        <p:txBody>
          <a:bodyPr rtlCol="0"/>
          <a:lstStyle>
            <a:lvl1pPr algn="r">
              <a:defRPr sz="1000" b="1" i="0">
                <a:solidFill>
                  <a:srgbClr val="25233F"/>
                </a:solidFill>
                <a:latin typeface="Century Gothic" panose="020B0502020202020204" pitchFamily="34" charset="0"/>
              </a:defRPr>
            </a:lvl1pPr>
          </a:lstStyle>
          <a:p>
            <a:pPr rtl="0"/>
            <a:r>
              <a:rPr lang="fr-FR"/>
              <a:t>Click to edit Master title style</a:t>
            </a:r>
          </a:p>
        </p:txBody>
      </p:sp>
      <p:pic>
        <p:nvPicPr>
          <p:cNvPr id="4" name="Picture 3">
            <a:extLst>
              <a:ext uri="{FF2B5EF4-FFF2-40B4-BE49-F238E27FC236}">
                <a16:creationId xmlns:a16="http://schemas.microsoft.com/office/drawing/2014/main" id="{98477B80-07B4-E044-9FB6-FD6587A4E233}"/>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71309" y="361950"/>
            <a:ext cx="1104891" cy="380771"/>
          </a:xfrm>
          <a:prstGeom prst="rect">
            <a:avLst/>
          </a:prstGeom>
        </p:spPr>
      </p:pic>
      <p:pic>
        <p:nvPicPr>
          <p:cNvPr id="6" name="Picture 5">
            <a:extLst>
              <a:ext uri="{FF2B5EF4-FFF2-40B4-BE49-F238E27FC236}">
                <a16:creationId xmlns:a16="http://schemas.microsoft.com/office/drawing/2014/main" id="{E0ED11FA-33F8-B64E-9798-ABB1D413C6C5}"/>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369436" y="358902"/>
            <a:ext cx="383819" cy="383819"/>
          </a:xfrm>
          <a:prstGeom prst="rect">
            <a:avLst/>
          </a:prstGeom>
        </p:spPr>
      </p:pic>
      <p:sp>
        <p:nvSpPr>
          <p:cNvPr id="11" name="Oval 10">
            <a:extLst>
              <a:ext uri="{FF2B5EF4-FFF2-40B4-BE49-F238E27FC236}">
                <a16:creationId xmlns:a16="http://schemas.microsoft.com/office/drawing/2014/main" id="{25C63791-DD6A-6248-95BA-0F627C7959C0}"/>
              </a:ext>
            </a:extLst>
          </p:cNvPr>
          <p:cNvSpPr/>
          <p:nvPr userDrawn="1"/>
        </p:nvSpPr>
        <p:spPr>
          <a:xfrm>
            <a:off x="702546" y="2802173"/>
            <a:ext cx="1553960" cy="1553960"/>
          </a:xfrm>
          <a:prstGeom prst="ellipse">
            <a:avLst/>
          </a:prstGeom>
          <a:solidFill>
            <a:schemeClr val="accent1"/>
          </a:solidFill>
          <a:ln w="12700" cap="flat">
            <a:noFill/>
            <a:miter lim="400000"/>
          </a:ln>
          <a:effectLst/>
        </p:spPr>
        <p:txBody>
          <a:bodyPr wrap="square" lIns="25400" tIns="25400" rIns="25400" bIns="25400" numCol="1" rtlCol="0" anchor="ctr">
            <a:noAutofit/>
          </a:bodyPr>
          <a:lstStyle/>
          <a:p>
            <a:pPr algn="ctr" defTabSz="292100" rtl="0"/>
            <a:endParaRPr lang="en-US" sz="1100" dirty="0">
              <a:solidFill>
                <a:schemeClr val="accent2"/>
              </a:solidFill>
              <a:latin typeface="Helvetica Neue Medium"/>
              <a:ea typeface="Helvetica Neue Medium"/>
              <a:cs typeface="Helvetica Neue Medium"/>
              <a:sym typeface="Helvetica Neue Medium"/>
            </a:endParaRPr>
          </a:p>
        </p:txBody>
      </p:sp>
      <p:sp>
        <p:nvSpPr>
          <p:cNvPr id="12" name="Oval 11">
            <a:extLst>
              <a:ext uri="{FF2B5EF4-FFF2-40B4-BE49-F238E27FC236}">
                <a16:creationId xmlns:a16="http://schemas.microsoft.com/office/drawing/2014/main" id="{E08F78AB-6A8F-2742-A3CC-34CABB5CC20F}"/>
              </a:ext>
            </a:extLst>
          </p:cNvPr>
          <p:cNvSpPr/>
          <p:nvPr userDrawn="1"/>
        </p:nvSpPr>
        <p:spPr>
          <a:xfrm>
            <a:off x="2753805" y="1831313"/>
            <a:ext cx="3662084" cy="3662084"/>
          </a:xfrm>
          <a:prstGeom prst="ellipse">
            <a:avLst/>
          </a:prstGeom>
          <a:solidFill>
            <a:schemeClr val="accent1"/>
          </a:solidFill>
          <a:ln w="12700" cap="flat">
            <a:noFill/>
            <a:miter lim="400000"/>
          </a:ln>
          <a:effectLst/>
        </p:spPr>
        <p:txBody>
          <a:bodyPr wrap="square" lIns="25400" tIns="25400" rIns="25400" bIns="25400" numCol="1" rtlCol="0" anchor="ctr">
            <a:noAutofit/>
          </a:bodyPr>
          <a:lstStyle/>
          <a:p>
            <a:pPr algn="ctr" defTabSz="292100" rtl="0"/>
            <a:endParaRPr lang="en-US" sz="1100" dirty="0">
              <a:solidFill>
                <a:schemeClr val="accent2"/>
              </a:solidFill>
              <a:latin typeface="Helvetica Neue Medium"/>
              <a:ea typeface="Helvetica Neue Medium"/>
              <a:cs typeface="Helvetica Neue Medium"/>
              <a:sym typeface="Helvetica Neue Medium"/>
            </a:endParaRPr>
          </a:p>
        </p:txBody>
      </p:sp>
      <p:sp>
        <p:nvSpPr>
          <p:cNvPr id="13" name="Oval 12">
            <a:extLst>
              <a:ext uri="{FF2B5EF4-FFF2-40B4-BE49-F238E27FC236}">
                <a16:creationId xmlns:a16="http://schemas.microsoft.com/office/drawing/2014/main" id="{F2CB7D00-42E3-BF41-B959-B1447C31D1D1}"/>
              </a:ext>
            </a:extLst>
          </p:cNvPr>
          <p:cNvSpPr/>
          <p:nvPr userDrawn="1"/>
        </p:nvSpPr>
        <p:spPr>
          <a:xfrm>
            <a:off x="6890420" y="2792985"/>
            <a:ext cx="1553960" cy="1553960"/>
          </a:xfrm>
          <a:prstGeom prst="ellipse">
            <a:avLst/>
          </a:prstGeom>
          <a:solidFill>
            <a:schemeClr val="accent1"/>
          </a:solidFill>
          <a:ln w="12700" cap="flat">
            <a:noFill/>
            <a:miter lim="400000"/>
          </a:ln>
          <a:effectLst/>
        </p:spPr>
        <p:txBody>
          <a:bodyPr wrap="square" lIns="25400" tIns="25400" rIns="25400" bIns="25400" numCol="1" rtlCol="0" anchor="ctr">
            <a:noAutofit/>
          </a:bodyPr>
          <a:lstStyle/>
          <a:p>
            <a:pPr algn="ctr" defTabSz="292100" rtl="0"/>
            <a:endParaRPr lang="en-US" sz="1100" dirty="0">
              <a:solidFill>
                <a:schemeClr val="accent2"/>
              </a:solidFill>
              <a:latin typeface="Helvetica Neue Medium"/>
              <a:ea typeface="Helvetica Neue Medium"/>
              <a:cs typeface="Helvetica Neue Medium"/>
              <a:sym typeface="Helvetica Neue Medium"/>
            </a:endParaRPr>
          </a:p>
        </p:txBody>
      </p:sp>
      <p:sp>
        <p:nvSpPr>
          <p:cNvPr id="14" name="Text Placeholder 9">
            <a:extLst>
              <a:ext uri="{FF2B5EF4-FFF2-40B4-BE49-F238E27FC236}">
                <a16:creationId xmlns:a16="http://schemas.microsoft.com/office/drawing/2014/main" id="{D08C2C58-E630-F348-8353-B9EFC9A85E2D}"/>
              </a:ext>
            </a:extLst>
          </p:cNvPr>
          <p:cNvSpPr>
            <a:spLocks noGrp="1"/>
          </p:cNvSpPr>
          <p:nvPr>
            <p:ph type="body" sz="quarter" idx="11" hasCustomPrompt="1"/>
          </p:nvPr>
        </p:nvSpPr>
        <p:spPr>
          <a:xfrm>
            <a:off x="395669" y="3147960"/>
            <a:ext cx="2167715" cy="844010"/>
          </a:xfrm>
        </p:spPr>
        <p:txBody>
          <a:bodyPr rtlCol="0" anchor="ctr"/>
          <a:lstStyle>
            <a:lvl1pPr marL="0" indent="0" algn="ctr">
              <a:buNone/>
              <a:defRPr sz="1800" b="1" i="0">
                <a:solidFill>
                  <a:schemeClr val="bg1"/>
                </a:solidFill>
                <a:latin typeface="Century Gothic" panose="020B0502020202020204" pitchFamily="34" charset="0"/>
              </a:defRPr>
            </a:lvl1pPr>
          </a:lstStyle>
          <a:p>
            <a:pPr lvl="0" rtl="0"/>
            <a:r>
              <a:rPr lang="fr-FR" spc="300"/>
              <a:t>LESS</a:t>
            </a:r>
          </a:p>
        </p:txBody>
      </p:sp>
      <p:sp>
        <p:nvSpPr>
          <p:cNvPr id="15" name="Text Placeholder 9">
            <a:extLst>
              <a:ext uri="{FF2B5EF4-FFF2-40B4-BE49-F238E27FC236}">
                <a16:creationId xmlns:a16="http://schemas.microsoft.com/office/drawing/2014/main" id="{DAEC5A1A-1635-0A42-AF2F-84C991D53EFD}"/>
              </a:ext>
            </a:extLst>
          </p:cNvPr>
          <p:cNvSpPr txBox="1">
            <a:spLocks/>
          </p:cNvSpPr>
          <p:nvPr userDrawn="1"/>
        </p:nvSpPr>
        <p:spPr>
          <a:xfrm>
            <a:off x="6583043" y="3147960"/>
            <a:ext cx="2168715" cy="844010"/>
          </a:xfrm>
          <a:prstGeom prst="rect">
            <a:avLst/>
          </a:prstGeom>
        </p:spPr>
        <p:txBody>
          <a:bodyPr rtlCol="0" anchor="ctr"/>
          <a:lstStyle>
            <a:lvl1pPr marL="0" marR="0" indent="0" algn="ctr" defTabSz="914400" rtl="0" latinLnBrk="0">
              <a:lnSpc>
                <a:spcPct val="90000"/>
              </a:lnSpc>
              <a:spcBef>
                <a:spcPts val="1000"/>
              </a:spcBef>
              <a:spcAft>
                <a:spcPts val="0"/>
              </a:spcAft>
              <a:buClrTx/>
              <a:buSzPct val="100000"/>
              <a:buFont typeface="Arial"/>
              <a:buNone/>
              <a:tabLst/>
              <a:defRPr sz="1800" b="1" i="0" u="none" strike="noStrike" cap="none" spc="0" baseline="0">
                <a:ln>
                  <a:noFill/>
                </a:ln>
                <a:solidFill>
                  <a:schemeClr val="bg1"/>
                </a:solidFill>
                <a:uFillTx/>
                <a:latin typeface="Century Gothic" panose="020B0502020202020204" pitchFamily="34" charset="0"/>
                <a:ea typeface="+mj-ea"/>
                <a:cs typeface="+mj-cs"/>
                <a:sym typeface="Calibri"/>
              </a:defRPr>
            </a:lvl1pPr>
            <a:lvl2pPr marL="723900" marR="0" indent="-266700" algn="l" defTabSz="914400" rtl="0" latinLnBrk="0">
              <a:lnSpc>
                <a:spcPct val="90000"/>
              </a:lnSpc>
              <a:spcBef>
                <a:spcPts val="1000"/>
              </a:spcBef>
              <a:spcAft>
                <a:spcPts val="0"/>
              </a:spcAft>
              <a:buClrTx/>
              <a:buSzPct val="100000"/>
              <a:buFont typeface="Arial"/>
              <a:buChar char="•"/>
              <a:tabLst/>
              <a:defRPr sz="2800" b="1" i="0" u="none" strike="noStrike" cap="none" spc="0" baseline="0">
                <a:ln>
                  <a:noFill/>
                </a:ln>
                <a:solidFill>
                  <a:srgbClr val="25233F"/>
                </a:solidFill>
                <a:uFillTx/>
                <a:latin typeface="Century Gothic" panose="020B0502020202020204" pitchFamily="34" charset="0"/>
                <a:ea typeface="+mj-ea"/>
                <a:cs typeface="+mj-cs"/>
                <a:sym typeface="Calibri"/>
              </a:defRPr>
            </a:lvl2pPr>
            <a:lvl3pPr marL="1234440" marR="0" indent="-320040" algn="l" defTabSz="914400" rtl="0" latinLnBrk="0">
              <a:lnSpc>
                <a:spcPct val="90000"/>
              </a:lnSpc>
              <a:spcBef>
                <a:spcPts val="1000"/>
              </a:spcBef>
              <a:spcAft>
                <a:spcPts val="0"/>
              </a:spcAft>
              <a:buClrTx/>
              <a:buSzPct val="100000"/>
              <a:buFont typeface="Arial"/>
              <a:buChar char="•"/>
              <a:tabLst/>
              <a:defRPr sz="2800" b="1" i="0" u="none" strike="noStrike" cap="none" spc="0" baseline="0">
                <a:ln>
                  <a:noFill/>
                </a:ln>
                <a:solidFill>
                  <a:srgbClr val="25233F"/>
                </a:solidFill>
                <a:uFillTx/>
                <a:latin typeface="Century Gothic" panose="020B0502020202020204" pitchFamily="34" charset="0"/>
                <a:ea typeface="+mj-ea"/>
                <a:cs typeface="+mj-cs"/>
                <a:sym typeface="Calibri"/>
              </a:defRPr>
            </a:lvl3pPr>
            <a:lvl4pPr marL="1727200" marR="0" indent="-355600" algn="l" defTabSz="914400" rtl="0" latinLnBrk="0">
              <a:lnSpc>
                <a:spcPct val="90000"/>
              </a:lnSpc>
              <a:spcBef>
                <a:spcPts val="1000"/>
              </a:spcBef>
              <a:spcAft>
                <a:spcPts val="0"/>
              </a:spcAft>
              <a:buClrTx/>
              <a:buSzPct val="100000"/>
              <a:buFont typeface="Arial"/>
              <a:buChar char="•"/>
              <a:tabLst/>
              <a:defRPr sz="2800" b="1" i="0" u="none" strike="noStrike" cap="none" spc="0" baseline="0">
                <a:ln>
                  <a:noFill/>
                </a:ln>
                <a:solidFill>
                  <a:srgbClr val="25233F"/>
                </a:solidFill>
                <a:uFillTx/>
                <a:latin typeface="Century Gothic" panose="020B0502020202020204" pitchFamily="34" charset="0"/>
                <a:ea typeface="+mj-ea"/>
                <a:cs typeface="+mj-cs"/>
                <a:sym typeface="Calibri"/>
              </a:defRPr>
            </a:lvl4pPr>
            <a:lvl5pPr marL="2184400" marR="0" indent="-355600" algn="l" defTabSz="914400" rtl="0" latinLnBrk="0">
              <a:lnSpc>
                <a:spcPct val="90000"/>
              </a:lnSpc>
              <a:spcBef>
                <a:spcPts val="1000"/>
              </a:spcBef>
              <a:spcAft>
                <a:spcPts val="0"/>
              </a:spcAft>
              <a:buClrTx/>
              <a:buSzPct val="100000"/>
              <a:buFont typeface="Arial"/>
              <a:buChar char="•"/>
              <a:tabLst/>
              <a:defRPr sz="2800" b="1" i="0" u="none" strike="noStrike" cap="none" spc="0" baseline="0">
                <a:ln>
                  <a:noFill/>
                </a:ln>
                <a:solidFill>
                  <a:srgbClr val="25233F"/>
                </a:solidFill>
                <a:uFillTx/>
                <a:latin typeface="Century Gothic" panose="020B0502020202020204" pitchFamily="34" charset="0"/>
                <a:ea typeface="+mj-ea"/>
                <a:cs typeface="+mj-cs"/>
                <a:sym typeface="Calibri"/>
              </a:defRPr>
            </a:lvl5pPr>
            <a:lvl6pPr marL="26416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464646"/>
                </a:solidFill>
                <a:uFillTx/>
                <a:latin typeface="+mj-lt"/>
                <a:ea typeface="+mj-ea"/>
                <a:cs typeface="+mj-cs"/>
                <a:sym typeface="Calibri"/>
              </a:defRPr>
            </a:lvl6pPr>
            <a:lvl7pPr marL="30988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464646"/>
                </a:solidFill>
                <a:uFillTx/>
                <a:latin typeface="+mj-lt"/>
                <a:ea typeface="+mj-ea"/>
                <a:cs typeface="+mj-cs"/>
                <a:sym typeface="Calibri"/>
              </a:defRPr>
            </a:lvl7pPr>
            <a:lvl8pPr marL="35560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464646"/>
                </a:solidFill>
                <a:uFillTx/>
                <a:latin typeface="+mj-lt"/>
                <a:ea typeface="+mj-ea"/>
                <a:cs typeface="+mj-cs"/>
                <a:sym typeface="Calibri"/>
              </a:defRPr>
            </a:lvl8pPr>
            <a:lvl9pPr marL="40132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464646"/>
                </a:solidFill>
                <a:uFillTx/>
                <a:latin typeface="+mj-lt"/>
                <a:ea typeface="+mj-ea"/>
                <a:cs typeface="+mj-cs"/>
                <a:sym typeface="Calibri"/>
              </a:defRPr>
            </a:lvl9pPr>
          </a:lstStyle>
          <a:p>
            <a:pPr rtl="0" hangingPunct="1"/>
            <a:r>
              <a:rPr lang="fr-FR" spc="300"/>
              <a:t>MORE</a:t>
            </a:r>
          </a:p>
        </p:txBody>
      </p:sp>
      <p:sp>
        <p:nvSpPr>
          <p:cNvPr id="19" name="Text Placeholder 16">
            <a:extLst>
              <a:ext uri="{FF2B5EF4-FFF2-40B4-BE49-F238E27FC236}">
                <a16:creationId xmlns:a16="http://schemas.microsoft.com/office/drawing/2014/main" id="{D9E005A7-A152-E94D-8146-9BC40E6B4DDF}"/>
              </a:ext>
            </a:extLst>
          </p:cNvPr>
          <p:cNvSpPr>
            <a:spLocks noGrp="1"/>
          </p:cNvSpPr>
          <p:nvPr>
            <p:ph type="body" sz="quarter" idx="12" hasCustomPrompt="1"/>
          </p:nvPr>
        </p:nvSpPr>
        <p:spPr>
          <a:xfrm>
            <a:off x="2946721" y="2558589"/>
            <a:ext cx="3272300" cy="1102949"/>
          </a:xfrm>
        </p:spPr>
        <p:txBody>
          <a:bodyPr rtlCol="0"/>
          <a:lstStyle>
            <a:lvl1pPr marL="0" indent="0" algn="ctr">
              <a:buFontTx/>
              <a:buNone/>
              <a:defRPr sz="2400" b="1" i="0">
                <a:solidFill>
                  <a:schemeClr val="bg1"/>
                </a:solidFill>
                <a:latin typeface="Century Gothic" panose="020B0502020202020204" pitchFamily="34" charset="0"/>
              </a:defRPr>
            </a:lvl1pPr>
          </a:lstStyle>
          <a:p>
            <a:pPr lvl="0" rtl="0"/>
            <a:r>
              <a:rPr lang="fr-FR"/>
              <a:t>Insert - question</a:t>
            </a:r>
          </a:p>
        </p:txBody>
      </p:sp>
      <p:sp>
        <p:nvSpPr>
          <p:cNvPr id="23" name="Text Placeholder 16">
            <a:extLst>
              <a:ext uri="{FF2B5EF4-FFF2-40B4-BE49-F238E27FC236}">
                <a16:creationId xmlns:a16="http://schemas.microsoft.com/office/drawing/2014/main" id="{3A01B35B-3F26-7641-89AA-760B1719EC4C}"/>
              </a:ext>
            </a:extLst>
          </p:cNvPr>
          <p:cNvSpPr>
            <a:spLocks noGrp="1"/>
          </p:cNvSpPr>
          <p:nvPr>
            <p:ph type="body" sz="quarter" idx="13" hasCustomPrompt="1"/>
          </p:nvPr>
        </p:nvSpPr>
        <p:spPr>
          <a:xfrm>
            <a:off x="2943942" y="4217663"/>
            <a:ext cx="3272300" cy="1102949"/>
          </a:xfrm>
        </p:spPr>
        <p:txBody>
          <a:bodyPr rtlCol="0"/>
          <a:lstStyle>
            <a:lvl1pPr marL="0" indent="0" algn="ctr">
              <a:buFontTx/>
              <a:buNone/>
              <a:defRPr sz="6000" b="1" i="0">
                <a:solidFill>
                  <a:schemeClr val="bg1"/>
                </a:solidFill>
                <a:latin typeface="Century Gothic" panose="020B0502020202020204" pitchFamily="34" charset="0"/>
              </a:defRPr>
            </a:lvl1pPr>
          </a:lstStyle>
          <a:p>
            <a:pPr lvl="0" rtl="0"/>
            <a:r>
              <a:rPr lang="fr-FR"/>
              <a:t>##</a:t>
            </a:r>
          </a:p>
        </p:txBody>
      </p:sp>
      <p:sp>
        <p:nvSpPr>
          <p:cNvPr id="24" name="TextBox 23">
            <a:extLst>
              <a:ext uri="{FF2B5EF4-FFF2-40B4-BE49-F238E27FC236}">
                <a16:creationId xmlns:a16="http://schemas.microsoft.com/office/drawing/2014/main" id="{A0ECB6A0-DA0E-F64A-848E-28B88D566D32}"/>
              </a:ext>
            </a:extLst>
          </p:cNvPr>
          <p:cNvSpPr txBox="1"/>
          <p:nvPr userDrawn="1"/>
        </p:nvSpPr>
        <p:spPr>
          <a:xfrm>
            <a:off x="329783" y="934433"/>
            <a:ext cx="5299023" cy="61555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tabLst/>
            </a:pPr>
            <a:r>
              <a:rPr lang="fr-FR" sz="3400" b="1" i="0" u="none" strike="noStrike" cap="none" spc="0" normalizeH="0">
                <a:ln>
                  <a:noFill/>
                </a:ln>
                <a:solidFill>
                  <a:schemeClr val="bg1"/>
                </a:solidFill>
                <a:effectLst/>
                <a:uFillTx/>
                <a:latin typeface="Century Gothic" panose="020B0502020202020204" pitchFamily="34" charset="0"/>
                <a:ea typeface="+mj-ea"/>
                <a:cs typeface="+mj-cs"/>
                <a:sym typeface="Calibri"/>
              </a:rPr>
              <a:t>Less or more</a:t>
            </a:r>
          </a:p>
        </p:txBody>
      </p:sp>
    </p:spTree>
    <p:extLst>
      <p:ext uri="{BB962C8B-B14F-4D97-AF65-F5344CB8AC3E}">
        <p14:creationId xmlns:p14="http://schemas.microsoft.com/office/powerpoint/2010/main" val="1677275901"/>
      </p:ext>
    </p:extLst>
  </p:cSld>
  <p:clrMapOvr>
    <a:masterClrMapping/>
  </p:clrMapOvr>
  <p:transition spd="med"/>
  <p:extLst>
    <p:ext uri="{DCECCB84-F9BA-43D5-87BE-67443E8EF086}">
      <p15:sldGuideLst xmlns:p15="http://schemas.microsoft.com/office/powerpoint/2012/main">
        <p15:guide id="2" pos="249">
          <p15:clr>
            <a:srgbClr val="FFFFFF"/>
          </p15:clr>
        </p15:guide>
        <p15:guide id="3" pos="5511">
          <p15:clr>
            <a:srgbClr val="FFFFFF"/>
          </p15:clr>
        </p15:guide>
        <p15:guide id="7" orient="horz" pos="4201">
          <p15:clr>
            <a:srgbClr val="FFFFFF"/>
          </p15:clr>
        </p15:guide>
        <p15:guide id="10" orient="horz" pos="686">
          <p15:clr>
            <a:srgbClr val="FFFFFF"/>
          </p15:clr>
        </p15:guide>
        <p15:guide id="11" pos="2880">
          <p15:clr>
            <a:srgbClr val="FFFFFF"/>
          </p15:clr>
        </p15:guide>
        <p15:guide id="12" pos="4150">
          <p15:clr>
            <a:srgbClr val="FFFFFF"/>
          </p15:clr>
        </p15:guide>
        <p15:guide id="13" pos="1565">
          <p15:clr>
            <a:srgbClr val="FFFFFF"/>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2_Standard page 2">
    <p:spTree>
      <p:nvGrpSpPr>
        <p:cNvPr id="1" name=""/>
        <p:cNvGrpSpPr/>
        <p:nvPr/>
      </p:nvGrpSpPr>
      <p:grpSpPr>
        <a:xfrm>
          <a:off x="0" y="0"/>
          <a:ext cx="0" cy="0"/>
          <a:chOff x="0" y="0"/>
          <a:chExt cx="0" cy="0"/>
        </a:xfrm>
      </p:grpSpPr>
      <p:sp>
        <p:nvSpPr>
          <p:cNvPr id="20" name="Shape 20"/>
          <p:cNvSpPr/>
          <p:nvPr/>
        </p:nvSpPr>
        <p:spPr>
          <a:xfrm flipV="1">
            <a:off x="395289" y="873125"/>
            <a:ext cx="8353424" cy="0"/>
          </a:xfrm>
          <a:prstGeom prst="line">
            <a:avLst/>
          </a:prstGeom>
          <a:ln w="12700">
            <a:solidFill>
              <a:srgbClr val="25233F"/>
            </a:solidFill>
            <a:miter/>
          </a:ln>
        </p:spPr>
        <p:txBody>
          <a:bodyPr lIns="22860" rIns="22860" rtlCol="0"/>
          <a:lstStyle/>
          <a:p>
            <a:pPr rtl="0"/>
            <a:endParaRPr sz="450"/>
          </a:p>
        </p:txBody>
      </p:sp>
      <p:sp>
        <p:nvSpPr>
          <p:cNvPr id="2" name="Title 1">
            <a:extLst>
              <a:ext uri="{FF2B5EF4-FFF2-40B4-BE49-F238E27FC236}">
                <a16:creationId xmlns:a16="http://schemas.microsoft.com/office/drawing/2014/main" id="{46E39DAE-67D8-7945-A118-FCB2C748C0E8}"/>
              </a:ext>
            </a:extLst>
          </p:cNvPr>
          <p:cNvSpPr>
            <a:spLocks noGrp="1"/>
          </p:cNvSpPr>
          <p:nvPr>
            <p:ph type="title"/>
          </p:nvPr>
        </p:nvSpPr>
        <p:spPr>
          <a:xfrm>
            <a:off x="4572000" y="415063"/>
            <a:ext cx="3708400" cy="273845"/>
          </a:xfrm>
        </p:spPr>
        <p:txBody>
          <a:bodyPr rtlCol="0"/>
          <a:lstStyle>
            <a:lvl1pPr algn="r">
              <a:defRPr sz="1000" b="1" i="0">
                <a:solidFill>
                  <a:srgbClr val="25233F"/>
                </a:solidFill>
                <a:latin typeface="Century Gothic" panose="020B0502020202020204" pitchFamily="34" charset="0"/>
              </a:defRPr>
            </a:lvl1pPr>
          </a:lstStyle>
          <a:p>
            <a:pPr rtl="0"/>
            <a:r>
              <a:rPr lang="fr-FR"/>
              <a:t>Click to edit Master title style</a:t>
            </a:r>
          </a:p>
        </p:txBody>
      </p:sp>
      <p:pic>
        <p:nvPicPr>
          <p:cNvPr id="4" name="Picture 3">
            <a:extLst>
              <a:ext uri="{FF2B5EF4-FFF2-40B4-BE49-F238E27FC236}">
                <a16:creationId xmlns:a16="http://schemas.microsoft.com/office/drawing/2014/main" id="{98477B80-07B4-E044-9FB6-FD6587A4E233}"/>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71309" y="361950"/>
            <a:ext cx="1104891" cy="380771"/>
          </a:xfrm>
          <a:prstGeom prst="rect">
            <a:avLst/>
          </a:prstGeom>
        </p:spPr>
      </p:pic>
      <p:pic>
        <p:nvPicPr>
          <p:cNvPr id="6" name="Picture 5">
            <a:extLst>
              <a:ext uri="{FF2B5EF4-FFF2-40B4-BE49-F238E27FC236}">
                <a16:creationId xmlns:a16="http://schemas.microsoft.com/office/drawing/2014/main" id="{E0ED11FA-33F8-B64E-9798-ABB1D413C6C5}"/>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369436" y="358902"/>
            <a:ext cx="383819" cy="383819"/>
          </a:xfrm>
          <a:prstGeom prst="rect">
            <a:avLst/>
          </a:prstGeom>
        </p:spPr>
      </p:pic>
      <p:sp>
        <p:nvSpPr>
          <p:cNvPr id="12" name="Oval 11">
            <a:extLst>
              <a:ext uri="{FF2B5EF4-FFF2-40B4-BE49-F238E27FC236}">
                <a16:creationId xmlns:a16="http://schemas.microsoft.com/office/drawing/2014/main" id="{906BE840-FDFA-D549-99D9-5B513854ECE3}"/>
              </a:ext>
            </a:extLst>
          </p:cNvPr>
          <p:cNvSpPr/>
          <p:nvPr userDrawn="1"/>
        </p:nvSpPr>
        <p:spPr>
          <a:xfrm>
            <a:off x="6583043" y="2856508"/>
            <a:ext cx="2167715" cy="2167715"/>
          </a:xfrm>
          <a:prstGeom prst="ellipse">
            <a:avLst/>
          </a:prstGeom>
          <a:solidFill>
            <a:schemeClr val="accent1"/>
          </a:solidFill>
          <a:ln w="12700" cap="flat">
            <a:noFill/>
            <a:miter lim="400000"/>
          </a:ln>
          <a:effectLst/>
        </p:spPr>
        <p:txBody>
          <a:bodyPr wrap="square" lIns="25400" tIns="25400" rIns="25400" bIns="25400" numCol="1" rtlCol="0" anchor="ctr">
            <a:noAutofit/>
          </a:bodyPr>
          <a:lstStyle/>
          <a:p>
            <a:pPr algn="ctr" defTabSz="292100" rtl="0"/>
            <a:endParaRPr lang="en-US" sz="1100" dirty="0">
              <a:solidFill>
                <a:schemeClr val="accent2"/>
              </a:solidFill>
              <a:latin typeface="Helvetica Neue Medium"/>
              <a:ea typeface="Helvetica Neue Medium"/>
              <a:cs typeface="Helvetica Neue Medium"/>
              <a:sym typeface="Helvetica Neue Medium"/>
            </a:endParaRPr>
          </a:p>
        </p:txBody>
      </p:sp>
      <p:sp>
        <p:nvSpPr>
          <p:cNvPr id="14" name="Text Placeholder 9">
            <a:extLst>
              <a:ext uri="{FF2B5EF4-FFF2-40B4-BE49-F238E27FC236}">
                <a16:creationId xmlns:a16="http://schemas.microsoft.com/office/drawing/2014/main" id="{553F85EB-DBE7-2E49-89CD-A68822D9C9A9}"/>
              </a:ext>
            </a:extLst>
          </p:cNvPr>
          <p:cNvSpPr txBox="1">
            <a:spLocks/>
          </p:cNvSpPr>
          <p:nvPr userDrawn="1"/>
        </p:nvSpPr>
        <p:spPr>
          <a:xfrm>
            <a:off x="6583043" y="3147960"/>
            <a:ext cx="2168715" cy="844010"/>
          </a:xfrm>
          <a:prstGeom prst="rect">
            <a:avLst/>
          </a:prstGeom>
        </p:spPr>
        <p:txBody>
          <a:bodyPr rtlCol="0" anchor="ctr"/>
          <a:lstStyle>
            <a:lvl1pPr marL="0" marR="0" indent="0" algn="ctr" defTabSz="914400" rtl="0" latinLnBrk="0">
              <a:lnSpc>
                <a:spcPct val="90000"/>
              </a:lnSpc>
              <a:spcBef>
                <a:spcPts val="1000"/>
              </a:spcBef>
              <a:spcAft>
                <a:spcPts val="0"/>
              </a:spcAft>
              <a:buClrTx/>
              <a:buSzPct val="100000"/>
              <a:buFont typeface="Arial"/>
              <a:buNone/>
              <a:tabLst/>
              <a:defRPr sz="1800" b="1" i="0" u="none" strike="noStrike" cap="none" spc="0" baseline="0">
                <a:ln>
                  <a:noFill/>
                </a:ln>
                <a:solidFill>
                  <a:schemeClr val="bg1"/>
                </a:solidFill>
                <a:uFillTx/>
                <a:latin typeface="Century Gothic" panose="020B0502020202020204" pitchFamily="34" charset="0"/>
                <a:ea typeface="+mj-ea"/>
                <a:cs typeface="+mj-cs"/>
                <a:sym typeface="Calibri"/>
              </a:defRPr>
            </a:lvl1pPr>
            <a:lvl2pPr marL="723900" marR="0" indent="-266700" algn="l" defTabSz="914400" rtl="0" latinLnBrk="0">
              <a:lnSpc>
                <a:spcPct val="90000"/>
              </a:lnSpc>
              <a:spcBef>
                <a:spcPts val="1000"/>
              </a:spcBef>
              <a:spcAft>
                <a:spcPts val="0"/>
              </a:spcAft>
              <a:buClrTx/>
              <a:buSzPct val="100000"/>
              <a:buFont typeface="Arial"/>
              <a:buChar char="•"/>
              <a:tabLst/>
              <a:defRPr sz="2800" b="1" i="0" u="none" strike="noStrike" cap="none" spc="0" baseline="0">
                <a:ln>
                  <a:noFill/>
                </a:ln>
                <a:solidFill>
                  <a:srgbClr val="25233F"/>
                </a:solidFill>
                <a:uFillTx/>
                <a:latin typeface="Century Gothic" panose="020B0502020202020204" pitchFamily="34" charset="0"/>
                <a:ea typeface="+mj-ea"/>
                <a:cs typeface="+mj-cs"/>
                <a:sym typeface="Calibri"/>
              </a:defRPr>
            </a:lvl2pPr>
            <a:lvl3pPr marL="1234440" marR="0" indent="-320040" algn="l" defTabSz="914400" rtl="0" latinLnBrk="0">
              <a:lnSpc>
                <a:spcPct val="90000"/>
              </a:lnSpc>
              <a:spcBef>
                <a:spcPts val="1000"/>
              </a:spcBef>
              <a:spcAft>
                <a:spcPts val="0"/>
              </a:spcAft>
              <a:buClrTx/>
              <a:buSzPct val="100000"/>
              <a:buFont typeface="Arial"/>
              <a:buChar char="•"/>
              <a:tabLst/>
              <a:defRPr sz="2800" b="1" i="0" u="none" strike="noStrike" cap="none" spc="0" baseline="0">
                <a:ln>
                  <a:noFill/>
                </a:ln>
                <a:solidFill>
                  <a:srgbClr val="25233F"/>
                </a:solidFill>
                <a:uFillTx/>
                <a:latin typeface="Century Gothic" panose="020B0502020202020204" pitchFamily="34" charset="0"/>
                <a:ea typeface="+mj-ea"/>
                <a:cs typeface="+mj-cs"/>
                <a:sym typeface="Calibri"/>
              </a:defRPr>
            </a:lvl3pPr>
            <a:lvl4pPr marL="1727200" marR="0" indent="-355600" algn="l" defTabSz="914400" rtl="0" latinLnBrk="0">
              <a:lnSpc>
                <a:spcPct val="90000"/>
              </a:lnSpc>
              <a:spcBef>
                <a:spcPts val="1000"/>
              </a:spcBef>
              <a:spcAft>
                <a:spcPts val="0"/>
              </a:spcAft>
              <a:buClrTx/>
              <a:buSzPct val="100000"/>
              <a:buFont typeface="Arial"/>
              <a:buChar char="•"/>
              <a:tabLst/>
              <a:defRPr sz="2800" b="1" i="0" u="none" strike="noStrike" cap="none" spc="0" baseline="0">
                <a:ln>
                  <a:noFill/>
                </a:ln>
                <a:solidFill>
                  <a:srgbClr val="25233F"/>
                </a:solidFill>
                <a:uFillTx/>
                <a:latin typeface="Century Gothic" panose="020B0502020202020204" pitchFamily="34" charset="0"/>
                <a:ea typeface="+mj-ea"/>
                <a:cs typeface="+mj-cs"/>
                <a:sym typeface="Calibri"/>
              </a:defRPr>
            </a:lvl4pPr>
            <a:lvl5pPr marL="2184400" marR="0" indent="-355600" algn="l" defTabSz="914400" rtl="0" latinLnBrk="0">
              <a:lnSpc>
                <a:spcPct val="90000"/>
              </a:lnSpc>
              <a:spcBef>
                <a:spcPts val="1000"/>
              </a:spcBef>
              <a:spcAft>
                <a:spcPts val="0"/>
              </a:spcAft>
              <a:buClrTx/>
              <a:buSzPct val="100000"/>
              <a:buFont typeface="Arial"/>
              <a:buChar char="•"/>
              <a:tabLst/>
              <a:defRPr sz="2800" b="1" i="0" u="none" strike="noStrike" cap="none" spc="0" baseline="0">
                <a:ln>
                  <a:noFill/>
                </a:ln>
                <a:solidFill>
                  <a:srgbClr val="25233F"/>
                </a:solidFill>
                <a:uFillTx/>
                <a:latin typeface="Century Gothic" panose="020B0502020202020204" pitchFamily="34" charset="0"/>
                <a:ea typeface="+mj-ea"/>
                <a:cs typeface="+mj-cs"/>
                <a:sym typeface="Calibri"/>
              </a:defRPr>
            </a:lvl5pPr>
            <a:lvl6pPr marL="26416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464646"/>
                </a:solidFill>
                <a:uFillTx/>
                <a:latin typeface="+mj-lt"/>
                <a:ea typeface="+mj-ea"/>
                <a:cs typeface="+mj-cs"/>
                <a:sym typeface="Calibri"/>
              </a:defRPr>
            </a:lvl6pPr>
            <a:lvl7pPr marL="30988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464646"/>
                </a:solidFill>
                <a:uFillTx/>
                <a:latin typeface="+mj-lt"/>
                <a:ea typeface="+mj-ea"/>
                <a:cs typeface="+mj-cs"/>
                <a:sym typeface="Calibri"/>
              </a:defRPr>
            </a:lvl7pPr>
            <a:lvl8pPr marL="35560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464646"/>
                </a:solidFill>
                <a:uFillTx/>
                <a:latin typeface="+mj-lt"/>
                <a:ea typeface="+mj-ea"/>
                <a:cs typeface="+mj-cs"/>
                <a:sym typeface="Calibri"/>
              </a:defRPr>
            </a:lvl8pPr>
            <a:lvl9pPr marL="40132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464646"/>
                </a:solidFill>
                <a:uFillTx/>
                <a:latin typeface="+mj-lt"/>
                <a:ea typeface="+mj-ea"/>
                <a:cs typeface="+mj-cs"/>
                <a:sym typeface="Calibri"/>
              </a:defRPr>
            </a:lvl9pPr>
          </a:lstStyle>
          <a:p>
            <a:pPr rtl="0" hangingPunct="1"/>
            <a:r>
              <a:rPr lang="fr-FR" spc="300"/>
              <a:t>MORE</a:t>
            </a:r>
          </a:p>
        </p:txBody>
      </p:sp>
      <p:sp>
        <p:nvSpPr>
          <p:cNvPr id="15" name="TextBox 14">
            <a:extLst>
              <a:ext uri="{FF2B5EF4-FFF2-40B4-BE49-F238E27FC236}">
                <a16:creationId xmlns:a16="http://schemas.microsoft.com/office/drawing/2014/main" id="{1642CC32-B9E9-144B-8B20-4EDD9EE7F2B8}"/>
              </a:ext>
            </a:extLst>
          </p:cNvPr>
          <p:cNvSpPr txBox="1"/>
          <p:nvPr userDrawn="1"/>
        </p:nvSpPr>
        <p:spPr>
          <a:xfrm>
            <a:off x="329783" y="934433"/>
            <a:ext cx="5299023" cy="61555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tabLst/>
            </a:pPr>
            <a:r>
              <a:rPr lang="fr-FR" sz="3400" b="1" i="0" u="none" strike="noStrike" cap="none" spc="0" normalizeH="0">
                <a:ln>
                  <a:noFill/>
                </a:ln>
                <a:solidFill>
                  <a:schemeClr val="bg1"/>
                </a:solidFill>
                <a:effectLst/>
                <a:uFillTx/>
                <a:latin typeface="Century Gothic" panose="020B0502020202020204" pitchFamily="34" charset="0"/>
                <a:ea typeface="+mj-ea"/>
                <a:cs typeface="+mj-cs"/>
                <a:sym typeface="Calibri"/>
              </a:rPr>
              <a:t>Less or more</a:t>
            </a:r>
          </a:p>
        </p:txBody>
      </p:sp>
      <p:sp>
        <p:nvSpPr>
          <p:cNvPr id="16" name="Oval 15">
            <a:extLst>
              <a:ext uri="{FF2B5EF4-FFF2-40B4-BE49-F238E27FC236}">
                <a16:creationId xmlns:a16="http://schemas.microsoft.com/office/drawing/2014/main" id="{1FBAAC42-1093-6E42-A703-390FEB94CBEE}"/>
              </a:ext>
            </a:extLst>
          </p:cNvPr>
          <p:cNvSpPr/>
          <p:nvPr userDrawn="1"/>
        </p:nvSpPr>
        <p:spPr>
          <a:xfrm>
            <a:off x="2753805" y="1831313"/>
            <a:ext cx="3662084" cy="3662084"/>
          </a:xfrm>
          <a:prstGeom prst="ellipse">
            <a:avLst/>
          </a:prstGeom>
          <a:solidFill>
            <a:schemeClr val="accent1"/>
          </a:solidFill>
          <a:ln w="12700" cap="flat">
            <a:noFill/>
            <a:miter lim="400000"/>
          </a:ln>
          <a:effectLst/>
        </p:spPr>
        <p:txBody>
          <a:bodyPr wrap="square" lIns="25400" tIns="25400" rIns="25400" bIns="25400" numCol="1" rtlCol="0" anchor="ctr">
            <a:noAutofit/>
          </a:bodyPr>
          <a:lstStyle/>
          <a:p>
            <a:pPr algn="ctr" defTabSz="292100" rtl="0"/>
            <a:endParaRPr lang="en-US" sz="1100" dirty="0">
              <a:solidFill>
                <a:schemeClr val="accent2"/>
              </a:solidFill>
              <a:latin typeface="Helvetica Neue Medium"/>
              <a:ea typeface="Helvetica Neue Medium"/>
              <a:cs typeface="Helvetica Neue Medium"/>
              <a:sym typeface="Helvetica Neue Medium"/>
            </a:endParaRPr>
          </a:p>
        </p:txBody>
      </p:sp>
      <p:sp>
        <p:nvSpPr>
          <p:cNvPr id="26" name="Text Placeholder 16">
            <a:extLst>
              <a:ext uri="{FF2B5EF4-FFF2-40B4-BE49-F238E27FC236}">
                <a16:creationId xmlns:a16="http://schemas.microsoft.com/office/drawing/2014/main" id="{B25463AC-7B01-094D-BDA1-DC1BFF16A977}"/>
              </a:ext>
            </a:extLst>
          </p:cNvPr>
          <p:cNvSpPr>
            <a:spLocks noGrp="1"/>
          </p:cNvSpPr>
          <p:nvPr>
            <p:ph type="body" sz="quarter" idx="15" hasCustomPrompt="1"/>
          </p:nvPr>
        </p:nvSpPr>
        <p:spPr>
          <a:xfrm>
            <a:off x="6696466" y="3705785"/>
            <a:ext cx="1924684" cy="1102949"/>
          </a:xfrm>
        </p:spPr>
        <p:txBody>
          <a:bodyPr rtlCol="0"/>
          <a:lstStyle>
            <a:lvl1pPr marL="0" indent="0" algn="ctr">
              <a:buFontTx/>
              <a:buNone/>
              <a:defRPr sz="4800" b="1" i="0">
                <a:solidFill>
                  <a:schemeClr val="tx1"/>
                </a:solidFill>
                <a:latin typeface="Century Gothic" panose="020B0502020202020204" pitchFamily="34" charset="0"/>
              </a:defRPr>
            </a:lvl1pPr>
          </a:lstStyle>
          <a:p>
            <a:pPr lvl="0" rtl="0"/>
            <a:r>
              <a:rPr lang="fr-FR"/>
              <a:t>##</a:t>
            </a:r>
          </a:p>
        </p:txBody>
      </p:sp>
      <p:sp>
        <p:nvSpPr>
          <p:cNvPr id="19" name="Text Placeholder 16">
            <a:extLst>
              <a:ext uri="{FF2B5EF4-FFF2-40B4-BE49-F238E27FC236}">
                <a16:creationId xmlns:a16="http://schemas.microsoft.com/office/drawing/2014/main" id="{03B76C55-A93D-E94D-952E-90B60E535951}"/>
              </a:ext>
            </a:extLst>
          </p:cNvPr>
          <p:cNvSpPr>
            <a:spLocks noGrp="1"/>
          </p:cNvSpPr>
          <p:nvPr>
            <p:ph type="body" sz="quarter" idx="12" hasCustomPrompt="1"/>
          </p:nvPr>
        </p:nvSpPr>
        <p:spPr>
          <a:xfrm>
            <a:off x="2946721" y="2558589"/>
            <a:ext cx="3272300" cy="1102949"/>
          </a:xfrm>
        </p:spPr>
        <p:txBody>
          <a:bodyPr rtlCol="0"/>
          <a:lstStyle>
            <a:lvl1pPr marL="0" indent="0" algn="ctr">
              <a:buFontTx/>
              <a:buNone/>
              <a:defRPr sz="2400" b="1" i="0">
                <a:solidFill>
                  <a:schemeClr val="bg1"/>
                </a:solidFill>
                <a:latin typeface="Century Gothic" panose="020B0502020202020204" pitchFamily="34" charset="0"/>
              </a:defRPr>
            </a:lvl1pPr>
          </a:lstStyle>
          <a:p>
            <a:pPr lvl="0" rtl="0"/>
            <a:r>
              <a:rPr lang="fr-FR"/>
              <a:t>Insert - question</a:t>
            </a:r>
          </a:p>
        </p:txBody>
      </p:sp>
      <p:sp>
        <p:nvSpPr>
          <p:cNvPr id="22" name="Text Placeholder 16">
            <a:extLst>
              <a:ext uri="{FF2B5EF4-FFF2-40B4-BE49-F238E27FC236}">
                <a16:creationId xmlns:a16="http://schemas.microsoft.com/office/drawing/2014/main" id="{69DDEBE8-69CB-684D-8843-AC589F7F8BD4}"/>
              </a:ext>
            </a:extLst>
          </p:cNvPr>
          <p:cNvSpPr>
            <a:spLocks noGrp="1"/>
          </p:cNvSpPr>
          <p:nvPr>
            <p:ph type="body" sz="quarter" idx="13" hasCustomPrompt="1"/>
          </p:nvPr>
        </p:nvSpPr>
        <p:spPr>
          <a:xfrm>
            <a:off x="2943942" y="4217663"/>
            <a:ext cx="3272300" cy="1102949"/>
          </a:xfrm>
        </p:spPr>
        <p:txBody>
          <a:bodyPr rtlCol="0"/>
          <a:lstStyle>
            <a:lvl1pPr marL="0" indent="0" algn="ctr">
              <a:buFontTx/>
              <a:buNone/>
              <a:defRPr sz="6000" b="1" i="0">
                <a:solidFill>
                  <a:schemeClr val="bg1"/>
                </a:solidFill>
                <a:latin typeface="Century Gothic" panose="020B0502020202020204" pitchFamily="34" charset="0"/>
              </a:defRPr>
            </a:lvl1pPr>
          </a:lstStyle>
          <a:p>
            <a:pPr lvl="0" rtl="0"/>
            <a:r>
              <a:rPr lang="fr-FR"/>
              <a:t>##</a:t>
            </a:r>
          </a:p>
        </p:txBody>
      </p:sp>
    </p:spTree>
    <p:extLst>
      <p:ext uri="{BB962C8B-B14F-4D97-AF65-F5344CB8AC3E}">
        <p14:creationId xmlns:p14="http://schemas.microsoft.com/office/powerpoint/2010/main" val="4039361813"/>
      </p:ext>
    </p:extLst>
  </p:cSld>
  <p:clrMapOvr>
    <a:masterClrMapping/>
  </p:clrMapOvr>
  <p:transition spd="med"/>
  <p:extLst>
    <p:ext uri="{DCECCB84-F9BA-43D5-87BE-67443E8EF086}">
      <p15:sldGuideLst xmlns:p15="http://schemas.microsoft.com/office/powerpoint/2012/main">
        <p15:guide id="2" pos="249">
          <p15:clr>
            <a:srgbClr val="FFFFFF"/>
          </p15:clr>
        </p15:guide>
        <p15:guide id="3" pos="5511">
          <p15:clr>
            <a:srgbClr val="FFFFFF"/>
          </p15:clr>
        </p15:guide>
        <p15:guide id="7" orient="horz" pos="4201">
          <p15:clr>
            <a:srgbClr val="FFFFFF"/>
          </p15:clr>
        </p15:guide>
        <p15:guide id="10" orient="horz" pos="686">
          <p15:clr>
            <a:srgbClr val="FFFFFF"/>
          </p15:clr>
        </p15:guide>
        <p15:guide id="11" pos="2880">
          <p15:clr>
            <a:srgbClr val="FFFFFF"/>
          </p15:clr>
        </p15:guide>
        <p15:guide id="12" pos="4150">
          <p15:clr>
            <a:srgbClr val="FFFFFF"/>
          </p15:clr>
        </p15:guide>
        <p15:guide id="13" pos="1565">
          <p15:clr>
            <a:srgbClr val="FFFFFF"/>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3_Standard page 2">
    <p:spTree>
      <p:nvGrpSpPr>
        <p:cNvPr id="1" name=""/>
        <p:cNvGrpSpPr/>
        <p:nvPr/>
      </p:nvGrpSpPr>
      <p:grpSpPr>
        <a:xfrm>
          <a:off x="0" y="0"/>
          <a:ext cx="0" cy="0"/>
          <a:chOff x="0" y="0"/>
          <a:chExt cx="0" cy="0"/>
        </a:xfrm>
      </p:grpSpPr>
      <p:sp>
        <p:nvSpPr>
          <p:cNvPr id="20" name="Shape 20"/>
          <p:cNvSpPr/>
          <p:nvPr/>
        </p:nvSpPr>
        <p:spPr>
          <a:xfrm flipV="1">
            <a:off x="395289" y="873125"/>
            <a:ext cx="8353424" cy="0"/>
          </a:xfrm>
          <a:prstGeom prst="line">
            <a:avLst/>
          </a:prstGeom>
          <a:ln w="12700">
            <a:solidFill>
              <a:srgbClr val="25233F"/>
            </a:solidFill>
            <a:miter/>
          </a:ln>
        </p:spPr>
        <p:txBody>
          <a:bodyPr lIns="22860" rIns="22860" rtlCol="0"/>
          <a:lstStyle/>
          <a:p>
            <a:pPr rtl="0"/>
            <a:endParaRPr sz="450"/>
          </a:p>
        </p:txBody>
      </p:sp>
      <p:sp>
        <p:nvSpPr>
          <p:cNvPr id="2" name="Title 1">
            <a:extLst>
              <a:ext uri="{FF2B5EF4-FFF2-40B4-BE49-F238E27FC236}">
                <a16:creationId xmlns:a16="http://schemas.microsoft.com/office/drawing/2014/main" id="{46E39DAE-67D8-7945-A118-FCB2C748C0E8}"/>
              </a:ext>
            </a:extLst>
          </p:cNvPr>
          <p:cNvSpPr>
            <a:spLocks noGrp="1"/>
          </p:cNvSpPr>
          <p:nvPr>
            <p:ph type="title"/>
          </p:nvPr>
        </p:nvSpPr>
        <p:spPr>
          <a:xfrm>
            <a:off x="4572000" y="415063"/>
            <a:ext cx="3708400" cy="273845"/>
          </a:xfrm>
        </p:spPr>
        <p:txBody>
          <a:bodyPr rtlCol="0"/>
          <a:lstStyle>
            <a:lvl1pPr algn="r">
              <a:defRPr sz="1000" b="1" i="0">
                <a:solidFill>
                  <a:srgbClr val="25233F"/>
                </a:solidFill>
                <a:latin typeface="Century Gothic" panose="020B0502020202020204" pitchFamily="34" charset="0"/>
              </a:defRPr>
            </a:lvl1pPr>
          </a:lstStyle>
          <a:p>
            <a:pPr rtl="0"/>
            <a:r>
              <a:rPr lang="fr-FR"/>
              <a:t>Click to edit Master title style</a:t>
            </a:r>
          </a:p>
        </p:txBody>
      </p:sp>
      <p:pic>
        <p:nvPicPr>
          <p:cNvPr id="4" name="Picture 3">
            <a:extLst>
              <a:ext uri="{FF2B5EF4-FFF2-40B4-BE49-F238E27FC236}">
                <a16:creationId xmlns:a16="http://schemas.microsoft.com/office/drawing/2014/main" id="{98477B80-07B4-E044-9FB6-FD6587A4E233}"/>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71309" y="361950"/>
            <a:ext cx="1104891" cy="380771"/>
          </a:xfrm>
          <a:prstGeom prst="rect">
            <a:avLst/>
          </a:prstGeom>
        </p:spPr>
      </p:pic>
      <p:pic>
        <p:nvPicPr>
          <p:cNvPr id="6" name="Picture 5">
            <a:extLst>
              <a:ext uri="{FF2B5EF4-FFF2-40B4-BE49-F238E27FC236}">
                <a16:creationId xmlns:a16="http://schemas.microsoft.com/office/drawing/2014/main" id="{E0ED11FA-33F8-B64E-9798-ABB1D413C6C5}"/>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369436" y="358902"/>
            <a:ext cx="383819" cy="383819"/>
          </a:xfrm>
          <a:prstGeom prst="rect">
            <a:avLst/>
          </a:prstGeom>
        </p:spPr>
      </p:pic>
      <p:sp>
        <p:nvSpPr>
          <p:cNvPr id="11" name="Oval 10">
            <a:extLst>
              <a:ext uri="{FF2B5EF4-FFF2-40B4-BE49-F238E27FC236}">
                <a16:creationId xmlns:a16="http://schemas.microsoft.com/office/drawing/2014/main" id="{E4862014-EB08-1A4F-9BF3-D9AD5594CEC6}"/>
              </a:ext>
            </a:extLst>
          </p:cNvPr>
          <p:cNvSpPr/>
          <p:nvPr userDrawn="1"/>
        </p:nvSpPr>
        <p:spPr>
          <a:xfrm>
            <a:off x="395669" y="2876196"/>
            <a:ext cx="2167715" cy="2167715"/>
          </a:xfrm>
          <a:prstGeom prst="ellipse">
            <a:avLst/>
          </a:prstGeom>
          <a:solidFill>
            <a:schemeClr val="accent1"/>
          </a:solidFill>
          <a:ln w="12700" cap="flat">
            <a:noFill/>
            <a:miter lim="400000"/>
          </a:ln>
          <a:effectLst/>
        </p:spPr>
        <p:txBody>
          <a:bodyPr wrap="square" lIns="25400" tIns="25400" rIns="25400" bIns="25400" numCol="1" rtlCol="0" anchor="ctr">
            <a:noAutofit/>
          </a:bodyPr>
          <a:lstStyle/>
          <a:p>
            <a:pPr algn="ctr" defTabSz="292100" rtl="0"/>
            <a:endParaRPr lang="en-US" sz="1100" dirty="0">
              <a:solidFill>
                <a:schemeClr val="accent2"/>
              </a:solidFill>
              <a:latin typeface="Helvetica Neue Medium"/>
              <a:ea typeface="Helvetica Neue Medium"/>
              <a:cs typeface="Helvetica Neue Medium"/>
              <a:sym typeface="Helvetica Neue Medium"/>
            </a:endParaRPr>
          </a:p>
        </p:txBody>
      </p:sp>
      <p:sp>
        <p:nvSpPr>
          <p:cNvPr id="13" name="Text Placeholder 9">
            <a:extLst>
              <a:ext uri="{FF2B5EF4-FFF2-40B4-BE49-F238E27FC236}">
                <a16:creationId xmlns:a16="http://schemas.microsoft.com/office/drawing/2014/main" id="{F3E6F2F3-8AE9-8F44-ADBC-70FEE55EAC64}"/>
              </a:ext>
            </a:extLst>
          </p:cNvPr>
          <p:cNvSpPr>
            <a:spLocks noGrp="1"/>
          </p:cNvSpPr>
          <p:nvPr>
            <p:ph type="body" sz="quarter" idx="11" hasCustomPrompt="1"/>
          </p:nvPr>
        </p:nvSpPr>
        <p:spPr>
          <a:xfrm>
            <a:off x="395669" y="3147960"/>
            <a:ext cx="2167715" cy="844010"/>
          </a:xfrm>
        </p:spPr>
        <p:txBody>
          <a:bodyPr rtlCol="0" anchor="ctr"/>
          <a:lstStyle>
            <a:lvl1pPr marL="0" indent="0" algn="ctr">
              <a:buNone/>
              <a:defRPr sz="1800" b="1" i="0">
                <a:solidFill>
                  <a:schemeClr val="bg1"/>
                </a:solidFill>
                <a:latin typeface="Century Gothic" panose="020B0502020202020204" pitchFamily="34" charset="0"/>
              </a:defRPr>
            </a:lvl1pPr>
          </a:lstStyle>
          <a:p>
            <a:pPr lvl="0" rtl="0"/>
            <a:r>
              <a:rPr lang="fr-FR" spc="300"/>
              <a:t>LESS</a:t>
            </a:r>
          </a:p>
        </p:txBody>
      </p:sp>
      <p:sp>
        <p:nvSpPr>
          <p:cNvPr id="15" name="TextBox 14">
            <a:extLst>
              <a:ext uri="{FF2B5EF4-FFF2-40B4-BE49-F238E27FC236}">
                <a16:creationId xmlns:a16="http://schemas.microsoft.com/office/drawing/2014/main" id="{607F3BE7-159D-C945-BEA5-7E33B55F5A99}"/>
              </a:ext>
            </a:extLst>
          </p:cNvPr>
          <p:cNvSpPr txBox="1"/>
          <p:nvPr userDrawn="1"/>
        </p:nvSpPr>
        <p:spPr>
          <a:xfrm>
            <a:off x="329783" y="934433"/>
            <a:ext cx="5299023" cy="61555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tabLst/>
            </a:pPr>
            <a:r>
              <a:rPr lang="fr-FR" sz="3400" b="1" i="0" u="none" strike="noStrike" cap="none" spc="0" normalizeH="0">
                <a:ln>
                  <a:noFill/>
                </a:ln>
                <a:solidFill>
                  <a:schemeClr val="bg1"/>
                </a:solidFill>
                <a:effectLst/>
                <a:uFillTx/>
                <a:latin typeface="Century Gothic" panose="020B0502020202020204" pitchFamily="34" charset="0"/>
                <a:ea typeface="+mj-ea"/>
                <a:cs typeface="+mj-cs"/>
                <a:sym typeface="Calibri"/>
              </a:rPr>
              <a:t>Less or more</a:t>
            </a:r>
          </a:p>
        </p:txBody>
      </p:sp>
      <p:sp>
        <p:nvSpPr>
          <p:cNvPr id="16" name="Oval 15">
            <a:extLst>
              <a:ext uri="{FF2B5EF4-FFF2-40B4-BE49-F238E27FC236}">
                <a16:creationId xmlns:a16="http://schemas.microsoft.com/office/drawing/2014/main" id="{18669D9A-0893-0443-9158-A5D90B7E782E}"/>
              </a:ext>
            </a:extLst>
          </p:cNvPr>
          <p:cNvSpPr/>
          <p:nvPr userDrawn="1"/>
        </p:nvSpPr>
        <p:spPr>
          <a:xfrm>
            <a:off x="2753805" y="1831313"/>
            <a:ext cx="3662084" cy="3662084"/>
          </a:xfrm>
          <a:prstGeom prst="ellipse">
            <a:avLst/>
          </a:prstGeom>
          <a:solidFill>
            <a:schemeClr val="accent1"/>
          </a:solidFill>
          <a:ln w="12700" cap="flat">
            <a:noFill/>
            <a:miter lim="400000"/>
          </a:ln>
          <a:effectLst/>
        </p:spPr>
        <p:txBody>
          <a:bodyPr wrap="square" lIns="25400" tIns="25400" rIns="25400" bIns="25400" numCol="1" rtlCol="0" anchor="ctr">
            <a:noAutofit/>
          </a:bodyPr>
          <a:lstStyle/>
          <a:p>
            <a:pPr algn="ctr" defTabSz="292100" rtl="0"/>
            <a:endParaRPr lang="en-US" sz="1100" dirty="0">
              <a:solidFill>
                <a:schemeClr val="accent2"/>
              </a:solidFill>
              <a:latin typeface="Helvetica Neue Medium"/>
              <a:ea typeface="Helvetica Neue Medium"/>
              <a:cs typeface="Helvetica Neue Medium"/>
              <a:sym typeface="Helvetica Neue Medium"/>
            </a:endParaRPr>
          </a:p>
        </p:txBody>
      </p:sp>
      <p:sp>
        <p:nvSpPr>
          <p:cNvPr id="19" name="Text Placeholder 16">
            <a:extLst>
              <a:ext uri="{FF2B5EF4-FFF2-40B4-BE49-F238E27FC236}">
                <a16:creationId xmlns:a16="http://schemas.microsoft.com/office/drawing/2014/main" id="{B8D2B5F7-8ECD-6441-9470-BFE49B42D583}"/>
              </a:ext>
            </a:extLst>
          </p:cNvPr>
          <p:cNvSpPr>
            <a:spLocks noGrp="1"/>
          </p:cNvSpPr>
          <p:nvPr>
            <p:ph type="body" sz="quarter" idx="14" hasCustomPrompt="1"/>
          </p:nvPr>
        </p:nvSpPr>
        <p:spPr>
          <a:xfrm>
            <a:off x="508818" y="3728443"/>
            <a:ext cx="1924684" cy="1102949"/>
          </a:xfrm>
        </p:spPr>
        <p:txBody>
          <a:bodyPr rtlCol="0"/>
          <a:lstStyle>
            <a:lvl1pPr marL="0" indent="0" algn="ctr">
              <a:buFontTx/>
              <a:buNone/>
              <a:defRPr sz="4800" b="1" i="0">
                <a:solidFill>
                  <a:schemeClr val="tx1"/>
                </a:solidFill>
                <a:latin typeface="Century Gothic" panose="020B0502020202020204" pitchFamily="34" charset="0"/>
              </a:defRPr>
            </a:lvl1pPr>
          </a:lstStyle>
          <a:p>
            <a:pPr lvl="0" rtl="0"/>
            <a:r>
              <a:rPr lang="fr-FR"/>
              <a:t>##</a:t>
            </a:r>
          </a:p>
        </p:txBody>
      </p:sp>
      <p:sp>
        <p:nvSpPr>
          <p:cNvPr id="14" name="Text Placeholder 16">
            <a:extLst>
              <a:ext uri="{FF2B5EF4-FFF2-40B4-BE49-F238E27FC236}">
                <a16:creationId xmlns:a16="http://schemas.microsoft.com/office/drawing/2014/main" id="{07FAD99E-491B-EF40-94B0-BC27CED17732}"/>
              </a:ext>
            </a:extLst>
          </p:cNvPr>
          <p:cNvSpPr>
            <a:spLocks noGrp="1"/>
          </p:cNvSpPr>
          <p:nvPr>
            <p:ph type="body" sz="quarter" idx="12" hasCustomPrompt="1"/>
          </p:nvPr>
        </p:nvSpPr>
        <p:spPr>
          <a:xfrm>
            <a:off x="2946721" y="2558589"/>
            <a:ext cx="3272300" cy="1102949"/>
          </a:xfrm>
        </p:spPr>
        <p:txBody>
          <a:bodyPr rtlCol="0"/>
          <a:lstStyle>
            <a:lvl1pPr marL="0" indent="0" algn="ctr">
              <a:buFontTx/>
              <a:buNone/>
              <a:defRPr sz="2400" b="1" i="0">
                <a:solidFill>
                  <a:schemeClr val="bg1"/>
                </a:solidFill>
                <a:latin typeface="Century Gothic" panose="020B0502020202020204" pitchFamily="34" charset="0"/>
              </a:defRPr>
            </a:lvl1pPr>
          </a:lstStyle>
          <a:p>
            <a:pPr lvl="0" rtl="0"/>
            <a:r>
              <a:rPr lang="fr-FR"/>
              <a:t>Insert - question</a:t>
            </a:r>
          </a:p>
        </p:txBody>
      </p:sp>
      <p:sp>
        <p:nvSpPr>
          <p:cNvPr id="22" name="Text Placeholder 16">
            <a:extLst>
              <a:ext uri="{FF2B5EF4-FFF2-40B4-BE49-F238E27FC236}">
                <a16:creationId xmlns:a16="http://schemas.microsoft.com/office/drawing/2014/main" id="{66B8386A-6642-8C4D-9AD1-6E0736CC36F7}"/>
              </a:ext>
            </a:extLst>
          </p:cNvPr>
          <p:cNvSpPr>
            <a:spLocks noGrp="1"/>
          </p:cNvSpPr>
          <p:nvPr>
            <p:ph type="body" sz="quarter" idx="13" hasCustomPrompt="1"/>
          </p:nvPr>
        </p:nvSpPr>
        <p:spPr>
          <a:xfrm>
            <a:off x="2943942" y="4217663"/>
            <a:ext cx="3272300" cy="1102949"/>
          </a:xfrm>
        </p:spPr>
        <p:txBody>
          <a:bodyPr rtlCol="0"/>
          <a:lstStyle>
            <a:lvl1pPr marL="0" indent="0" algn="ctr">
              <a:buFontTx/>
              <a:buNone/>
              <a:defRPr sz="6000" b="1" i="0">
                <a:solidFill>
                  <a:schemeClr val="bg1"/>
                </a:solidFill>
                <a:latin typeface="Century Gothic" panose="020B0502020202020204" pitchFamily="34" charset="0"/>
              </a:defRPr>
            </a:lvl1pPr>
          </a:lstStyle>
          <a:p>
            <a:pPr lvl="0" rtl="0"/>
            <a:r>
              <a:rPr lang="fr-FR"/>
              <a:t>##</a:t>
            </a:r>
          </a:p>
        </p:txBody>
      </p:sp>
    </p:spTree>
    <p:extLst>
      <p:ext uri="{BB962C8B-B14F-4D97-AF65-F5344CB8AC3E}">
        <p14:creationId xmlns:p14="http://schemas.microsoft.com/office/powerpoint/2010/main" val="4096378891"/>
      </p:ext>
    </p:extLst>
  </p:cSld>
  <p:clrMapOvr>
    <a:masterClrMapping/>
  </p:clrMapOvr>
  <p:transition spd="med"/>
  <p:extLst>
    <p:ext uri="{DCECCB84-F9BA-43D5-87BE-67443E8EF086}">
      <p15:sldGuideLst xmlns:p15="http://schemas.microsoft.com/office/powerpoint/2012/main">
        <p15:guide id="2" pos="249">
          <p15:clr>
            <a:srgbClr val="FFFFFF"/>
          </p15:clr>
        </p15:guide>
        <p15:guide id="3" pos="5511">
          <p15:clr>
            <a:srgbClr val="FFFFFF"/>
          </p15:clr>
        </p15:guide>
        <p15:guide id="7" orient="horz" pos="4201">
          <p15:clr>
            <a:srgbClr val="FFFFFF"/>
          </p15:clr>
        </p15:guide>
        <p15:guide id="10" orient="horz" pos="686">
          <p15:clr>
            <a:srgbClr val="FFFFFF"/>
          </p15:clr>
        </p15:guide>
        <p15:guide id="11" pos="2880">
          <p15:clr>
            <a:srgbClr val="FFFFFF"/>
          </p15:clr>
        </p15:guide>
        <p15:guide id="12" pos="4150">
          <p15:clr>
            <a:srgbClr val="FFFFFF"/>
          </p15:clr>
        </p15:guide>
        <p15:guide id="13" pos="1565">
          <p15:clr>
            <a:srgbClr val="FFFFFF"/>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Encounter gallery link">
    <p:spTree>
      <p:nvGrpSpPr>
        <p:cNvPr id="1" name=""/>
        <p:cNvGrpSpPr/>
        <p:nvPr/>
      </p:nvGrpSpPr>
      <p:grpSpPr>
        <a:xfrm>
          <a:off x="0" y="0"/>
          <a:ext cx="0" cy="0"/>
          <a:chOff x="0" y="0"/>
          <a:chExt cx="0" cy="0"/>
        </a:xfrm>
      </p:grpSpPr>
      <p:sp>
        <p:nvSpPr>
          <p:cNvPr id="20" name="Shape 20"/>
          <p:cNvSpPr/>
          <p:nvPr/>
        </p:nvSpPr>
        <p:spPr>
          <a:xfrm flipV="1">
            <a:off x="395289" y="873125"/>
            <a:ext cx="8353424" cy="0"/>
          </a:xfrm>
          <a:prstGeom prst="line">
            <a:avLst/>
          </a:prstGeom>
          <a:ln w="12700">
            <a:solidFill>
              <a:srgbClr val="25233F"/>
            </a:solidFill>
            <a:miter/>
          </a:ln>
        </p:spPr>
        <p:txBody>
          <a:bodyPr lIns="22860" rIns="22860" rtlCol="0"/>
          <a:lstStyle/>
          <a:p>
            <a:pPr rtl="0"/>
            <a:endParaRPr sz="450"/>
          </a:p>
        </p:txBody>
      </p:sp>
      <p:sp>
        <p:nvSpPr>
          <p:cNvPr id="2" name="Title 1">
            <a:extLst>
              <a:ext uri="{FF2B5EF4-FFF2-40B4-BE49-F238E27FC236}">
                <a16:creationId xmlns:a16="http://schemas.microsoft.com/office/drawing/2014/main" id="{46E39DAE-67D8-7945-A118-FCB2C748C0E8}"/>
              </a:ext>
            </a:extLst>
          </p:cNvPr>
          <p:cNvSpPr>
            <a:spLocks noGrp="1"/>
          </p:cNvSpPr>
          <p:nvPr>
            <p:ph type="title"/>
          </p:nvPr>
        </p:nvSpPr>
        <p:spPr>
          <a:xfrm>
            <a:off x="4572000" y="415063"/>
            <a:ext cx="3708400" cy="273845"/>
          </a:xfrm>
        </p:spPr>
        <p:txBody>
          <a:bodyPr rtlCol="0"/>
          <a:lstStyle>
            <a:lvl1pPr algn="r">
              <a:defRPr sz="1000" b="1" i="0">
                <a:solidFill>
                  <a:srgbClr val="25233F"/>
                </a:solidFill>
                <a:latin typeface="Century Gothic" panose="020B0502020202020204" pitchFamily="34" charset="0"/>
              </a:defRPr>
            </a:lvl1pPr>
          </a:lstStyle>
          <a:p>
            <a:pPr rtl="0"/>
            <a:r>
              <a:rPr lang="fr-FR"/>
              <a:t>Click to edit Master title style</a:t>
            </a:r>
          </a:p>
        </p:txBody>
      </p:sp>
      <p:pic>
        <p:nvPicPr>
          <p:cNvPr id="4" name="Picture 3">
            <a:extLst>
              <a:ext uri="{FF2B5EF4-FFF2-40B4-BE49-F238E27FC236}">
                <a16:creationId xmlns:a16="http://schemas.microsoft.com/office/drawing/2014/main" id="{98477B80-07B4-E044-9FB6-FD6587A4E233}"/>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71309" y="361950"/>
            <a:ext cx="1104891" cy="380771"/>
          </a:xfrm>
          <a:prstGeom prst="rect">
            <a:avLst/>
          </a:prstGeom>
        </p:spPr>
      </p:pic>
      <p:pic>
        <p:nvPicPr>
          <p:cNvPr id="6" name="Picture 5">
            <a:extLst>
              <a:ext uri="{FF2B5EF4-FFF2-40B4-BE49-F238E27FC236}">
                <a16:creationId xmlns:a16="http://schemas.microsoft.com/office/drawing/2014/main" id="{E0ED11FA-33F8-B64E-9798-ABB1D413C6C5}"/>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369436" y="358902"/>
            <a:ext cx="383819" cy="383819"/>
          </a:xfrm>
          <a:prstGeom prst="rect">
            <a:avLst/>
          </a:prstGeom>
        </p:spPr>
      </p:pic>
      <p:sp>
        <p:nvSpPr>
          <p:cNvPr id="17" name="Text Placeholder 16">
            <a:extLst>
              <a:ext uri="{FF2B5EF4-FFF2-40B4-BE49-F238E27FC236}">
                <a16:creationId xmlns:a16="http://schemas.microsoft.com/office/drawing/2014/main" id="{DBC5C841-1193-2343-9E34-25056BEE3358}"/>
              </a:ext>
            </a:extLst>
          </p:cNvPr>
          <p:cNvSpPr>
            <a:spLocks noGrp="1"/>
          </p:cNvSpPr>
          <p:nvPr>
            <p:ph type="body" sz="quarter" idx="10" hasCustomPrompt="1"/>
          </p:nvPr>
        </p:nvSpPr>
        <p:spPr>
          <a:xfrm>
            <a:off x="364153" y="992611"/>
            <a:ext cx="5296060" cy="650074"/>
          </a:xfrm>
        </p:spPr>
        <p:txBody>
          <a:bodyPr rtlCol="0"/>
          <a:lstStyle>
            <a:lvl1pPr marL="0" indent="0">
              <a:buFontTx/>
              <a:buNone/>
              <a:defRPr sz="3400" b="1" i="0">
                <a:solidFill>
                  <a:schemeClr val="bg1"/>
                </a:solidFill>
                <a:latin typeface="Century Gothic" panose="020B0502020202020204" pitchFamily="34" charset="0"/>
              </a:defRPr>
            </a:lvl1pPr>
          </a:lstStyle>
          <a:p>
            <a:pPr lvl="0" rtl="0"/>
            <a:r>
              <a:rPr lang="fr-FR"/>
              <a:t>Insert – gallery title</a:t>
            </a:r>
          </a:p>
        </p:txBody>
      </p:sp>
      <p:sp>
        <p:nvSpPr>
          <p:cNvPr id="3" name="Rectangle 2">
            <a:extLst>
              <a:ext uri="{FF2B5EF4-FFF2-40B4-BE49-F238E27FC236}">
                <a16:creationId xmlns:a16="http://schemas.microsoft.com/office/drawing/2014/main" id="{D56DBC01-C9EF-9648-B503-2BBEC17C47DB}"/>
              </a:ext>
            </a:extLst>
          </p:cNvPr>
          <p:cNvSpPr/>
          <p:nvPr userDrawn="1"/>
        </p:nvSpPr>
        <p:spPr>
          <a:xfrm>
            <a:off x="395288" y="1634593"/>
            <a:ext cx="6458430" cy="4305620"/>
          </a:xfrm>
          <a:prstGeom prst="rect">
            <a:avLst/>
          </a:prstGeom>
          <a:solidFill>
            <a:schemeClr val="tx1"/>
          </a:solidFill>
          <a:ln w="12700" cap="flat">
            <a:noFill/>
            <a:miter lim="400000"/>
          </a:ln>
          <a:effectLst/>
        </p:spPr>
        <p:txBody>
          <a:bodyPr wrap="square" lIns="25400" tIns="25400" rIns="25400" bIns="25400" numCol="1" rtlCol="0" anchor="ctr">
            <a:noAutofit/>
          </a:bodyPr>
          <a:lstStyle/>
          <a:p>
            <a:pPr algn="ctr" defTabSz="292100" rtl="0"/>
            <a:endParaRPr lang="en-US" sz="1100">
              <a:solidFill>
                <a:srgbClr val="FFFFFF"/>
              </a:solidFill>
              <a:latin typeface="Helvetica Neue Medium"/>
              <a:ea typeface="Helvetica Neue Medium"/>
              <a:cs typeface="Helvetica Neue Medium"/>
              <a:sym typeface="Helvetica Neue Medium"/>
            </a:endParaRPr>
          </a:p>
        </p:txBody>
      </p:sp>
    </p:spTree>
    <p:extLst>
      <p:ext uri="{BB962C8B-B14F-4D97-AF65-F5344CB8AC3E}">
        <p14:creationId xmlns:p14="http://schemas.microsoft.com/office/powerpoint/2010/main" val="2248009957"/>
      </p:ext>
    </p:extLst>
  </p:cSld>
  <p:clrMapOvr>
    <a:masterClrMapping/>
  </p:clrMapOvr>
  <p:transition spd="med"/>
  <p:extLst>
    <p:ext uri="{DCECCB84-F9BA-43D5-87BE-67443E8EF086}">
      <p15:sldGuideLst xmlns:p15="http://schemas.microsoft.com/office/powerpoint/2012/main">
        <p15:guide id="2" pos="249">
          <p15:clr>
            <a:srgbClr val="FFFFFF"/>
          </p15:clr>
        </p15:guide>
        <p15:guide id="3" pos="5511">
          <p15:clr>
            <a:srgbClr val="FFFFFF"/>
          </p15:clr>
        </p15:guide>
        <p15:guide id="7" orient="horz" pos="4201">
          <p15:clr>
            <a:srgbClr val="FFFFFF"/>
          </p15:clr>
        </p15:guide>
        <p15:guide id="11" pos="2880">
          <p15:clr>
            <a:srgbClr val="FFFFFF"/>
          </p15:clr>
        </p15:guide>
        <p15:guide id="12" pos="4150">
          <p15:clr>
            <a:srgbClr val="FFFFFF"/>
          </p15:clr>
        </p15:guide>
        <p15:guide id="13" pos="1565">
          <p15:clr>
            <a:srgbClr val="FFFFFF"/>
          </p15:clr>
        </p15:guide>
        <p15:guide id="14" orient="horz" pos="686" userDrawn="1">
          <p15:clr>
            <a:srgbClr val="FFFFFF"/>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Encounter video link">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5863318A-3A14-A749-A782-3677CFD8B6D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72833" y="1092241"/>
            <a:ext cx="374317" cy="374317"/>
          </a:xfrm>
          <a:prstGeom prst="rect">
            <a:avLst/>
          </a:prstGeom>
        </p:spPr>
      </p:pic>
      <p:sp>
        <p:nvSpPr>
          <p:cNvPr id="20" name="Shape 20"/>
          <p:cNvSpPr/>
          <p:nvPr/>
        </p:nvSpPr>
        <p:spPr>
          <a:xfrm flipV="1">
            <a:off x="395289" y="873125"/>
            <a:ext cx="8353424" cy="0"/>
          </a:xfrm>
          <a:prstGeom prst="line">
            <a:avLst/>
          </a:prstGeom>
          <a:ln w="12700">
            <a:solidFill>
              <a:srgbClr val="25233F"/>
            </a:solidFill>
            <a:miter/>
          </a:ln>
        </p:spPr>
        <p:txBody>
          <a:bodyPr lIns="22860" rIns="22860" rtlCol="0"/>
          <a:lstStyle/>
          <a:p>
            <a:pPr rtl="0"/>
            <a:endParaRPr sz="450"/>
          </a:p>
        </p:txBody>
      </p:sp>
      <p:sp>
        <p:nvSpPr>
          <p:cNvPr id="2" name="Title 1">
            <a:extLst>
              <a:ext uri="{FF2B5EF4-FFF2-40B4-BE49-F238E27FC236}">
                <a16:creationId xmlns:a16="http://schemas.microsoft.com/office/drawing/2014/main" id="{46E39DAE-67D8-7945-A118-FCB2C748C0E8}"/>
              </a:ext>
            </a:extLst>
          </p:cNvPr>
          <p:cNvSpPr>
            <a:spLocks noGrp="1"/>
          </p:cNvSpPr>
          <p:nvPr>
            <p:ph type="title"/>
          </p:nvPr>
        </p:nvSpPr>
        <p:spPr>
          <a:xfrm>
            <a:off x="4572000" y="415063"/>
            <a:ext cx="3708400" cy="273845"/>
          </a:xfrm>
        </p:spPr>
        <p:txBody>
          <a:bodyPr rtlCol="0"/>
          <a:lstStyle>
            <a:lvl1pPr algn="r">
              <a:defRPr sz="1000" b="1" i="0">
                <a:solidFill>
                  <a:srgbClr val="25233F"/>
                </a:solidFill>
                <a:latin typeface="Century Gothic" panose="020B0502020202020204" pitchFamily="34" charset="0"/>
              </a:defRPr>
            </a:lvl1pPr>
          </a:lstStyle>
          <a:p>
            <a:pPr rtl="0"/>
            <a:r>
              <a:rPr lang="fr-FR"/>
              <a:t>Click to edit Master title style</a:t>
            </a:r>
          </a:p>
        </p:txBody>
      </p:sp>
      <p:pic>
        <p:nvPicPr>
          <p:cNvPr id="4" name="Picture 3">
            <a:extLst>
              <a:ext uri="{FF2B5EF4-FFF2-40B4-BE49-F238E27FC236}">
                <a16:creationId xmlns:a16="http://schemas.microsoft.com/office/drawing/2014/main" id="{98477B80-07B4-E044-9FB6-FD6587A4E233}"/>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71309" y="361950"/>
            <a:ext cx="1104891" cy="380771"/>
          </a:xfrm>
          <a:prstGeom prst="rect">
            <a:avLst/>
          </a:prstGeom>
        </p:spPr>
      </p:pic>
      <p:pic>
        <p:nvPicPr>
          <p:cNvPr id="6" name="Picture 5">
            <a:extLst>
              <a:ext uri="{FF2B5EF4-FFF2-40B4-BE49-F238E27FC236}">
                <a16:creationId xmlns:a16="http://schemas.microsoft.com/office/drawing/2014/main" id="{E0ED11FA-33F8-B64E-9798-ABB1D413C6C5}"/>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369436" y="358902"/>
            <a:ext cx="383819" cy="383819"/>
          </a:xfrm>
          <a:prstGeom prst="rect">
            <a:avLst/>
          </a:prstGeom>
        </p:spPr>
      </p:pic>
      <p:sp>
        <p:nvSpPr>
          <p:cNvPr id="17" name="Text Placeholder 16">
            <a:extLst>
              <a:ext uri="{FF2B5EF4-FFF2-40B4-BE49-F238E27FC236}">
                <a16:creationId xmlns:a16="http://schemas.microsoft.com/office/drawing/2014/main" id="{DBC5C841-1193-2343-9E34-25056BEE3358}"/>
              </a:ext>
            </a:extLst>
          </p:cNvPr>
          <p:cNvSpPr>
            <a:spLocks noGrp="1"/>
          </p:cNvSpPr>
          <p:nvPr>
            <p:ph type="body" sz="quarter" idx="10" hasCustomPrompt="1"/>
          </p:nvPr>
        </p:nvSpPr>
        <p:spPr>
          <a:xfrm>
            <a:off x="364153" y="992611"/>
            <a:ext cx="5296060" cy="650074"/>
          </a:xfrm>
        </p:spPr>
        <p:txBody>
          <a:bodyPr rtlCol="0"/>
          <a:lstStyle>
            <a:lvl1pPr marL="0" indent="0">
              <a:buFontTx/>
              <a:buNone/>
              <a:defRPr sz="3400" b="1" i="0">
                <a:solidFill>
                  <a:schemeClr val="bg1"/>
                </a:solidFill>
                <a:latin typeface="Century Gothic" panose="020B0502020202020204" pitchFamily="34" charset="0"/>
              </a:defRPr>
            </a:lvl1pPr>
          </a:lstStyle>
          <a:p>
            <a:pPr lvl="0" rtl="0"/>
            <a:r>
              <a:rPr lang="fr-FR"/>
              <a:t>Insert – video title</a:t>
            </a:r>
          </a:p>
        </p:txBody>
      </p:sp>
      <p:sp>
        <p:nvSpPr>
          <p:cNvPr id="3" name="Rectangle 2">
            <a:extLst>
              <a:ext uri="{FF2B5EF4-FFF2-40B4-BE49-F238E27FC236}">
                <a16:creationId xmlns:a16="http://schemas.microsoft.com/office/drawing/2014/main" id="{D56DBC01-C9EF-9648-B503-2BBEC17C47DB}"/>
              </a:ext>
            </a:extLst>
          </p:cNvPr>
          <p:cNvSpPr/>
          <p:nvPr userDrawn="1"/>
        </p:nvSpPr>
        <p:spPr>
          <a:xfrm>
            <a:off x="395287" y="1634592"/>
            <a:ext cx="7451863" cy="4191673"/>
          </a:xfrm>
          <a:prstGeom prst="rect">
            <a:avLst/>
          </a:prstGeom>
          <a:solidFill>
            <a:schemeClr val="tx1"/>
          </a:solidFill>
          <a:ln w="12700" cap="flat">
            <a:noFill/>
            <a:miter lim="400000"/>
          </a:ln>
          <a:effectLst/>
        </p:spPr>
        <p:txBody>
          <a:bodyPr wrap="square" lIns="25400" tIns="25400" rIns="25400" bIns="25400" numCol="1" rtlCol="0" anchor="ctr">
            <a:noAutofit/>
          </a:bodyPr>
          <a:lstStyle/>
          <a:p>
            <a:pPr algn="ctr" defTabSz="292100" rtl="0"/>
            <a:endParaRPr lang="en-US" sz="1100">
              <a:solidFill>
                <a:srgbClr val="FFFFFF"/>
              </a:solidFill>
              <a:latin typeface="Helvetica Neue Medium"/>
              <a:ea typeface="Helvetica Neue Medium"/>
              <a:cs typeface="Helvetica Neue Medium"/>
              <a:sym typeface="Helvetica Neue Medium"/>
            </a:endParaRPr>
          </a:p>
        </p:txBody>
      </p:sp>
    </p:spTree>
    <p:extLst>
      <p:ext uri="{BB962C8B-B14F-4D97-AF65-F5344CB8AC3E}">
        <p14:creationId xmlns:p14="http://schemas.microsoft.com/office/powerpoint/2010/main" val="2473669835"/>
      </p:ext>
    </p:extLst>
  </p:cSld>
  <p:clrMapOvr>
    <a:masterClrMapping/>
  </p:clrMapOvr>
  <p:transition spd="med"/>
  <p:extLst>
    <p:ext uri="{DCECCB84-F9BA-43D5-87BE-67443E8EF086}">
      <p15:sldGuideLst xmlns:p15="http://schemas.microsoft.com/office/powerpoint/2012/main">
        <p15:guide id="2" pos="249">
          <p15:clr>
            <a:srgbClr val="FFFFFF"/>
          </p15:clr>
        </p15:guide>
        <p15:guide id="3" pos="5511">
          <p15:clr>
            <a:srgbClr val="FFFFFF"/>
          </p15:clr>
        </p15:guide>
        <p15:guide id="7" orient="horz" pos="4201">
          <p15:clr>
            <a:srgbClr val="FFFFFF"/>
          </p15:clr>
        </p15:guide>
        <p15:guide id="11" pos="2880">
          <p15:clr>
            <a:srgbClr val="FFFFFF"/>
          </p15:clr>
        </p15:guide>
        <p15:guide id="12" pos="4150">
          <p15:clr>
            <a:srgbClr val="FFFFFF"/>
          </p15:clr>
        </p15:guide>
        <p15:guide id="13" pos="1565">
          <p15:clr>
            <a:srgbClr val="FFFFFF"/>
          </p15:clr>
        </p15:guide>
        <p15:guide id="14" orient="horz" pos="686" userDrawn="1">
          <p15:clr>
            <a:srgbClr val="FFFFFF"/>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Learning outcomes 1">
    <p:spTree>
      <p:nvGrpSpPr>
        <p:cNvPr id="1" name=""/>
        <p:cNvGrpSpPr/>
        <p:nvPr/>
      </p:nvGrpSpPr>
      <p:grpSpPr>
        <a:xfrm>
          <a:off x="0" y="0"/>
          <a:ext cx="0" cy="0"/>
          <a:chOff x="0" y="0"/>
          <a:chExt cx="0" cy="0"/>
        </a:xfrm>
      </p:grpSpPr>
      <p:sp>
        <p:nvSpPr>
          <p:cNvPr id="24" name="Shape 137">
            <a:extLst>
              <a:ext uri="{FF2B5EF4-FFF2-40B4-BE49-F238E27FC236}">
                <a16:creationId xmlns:a16="http://schemas.microsoft.com/office/drawing/2014/main" id="{CC1D60DB-C367-6F4F-A854-03F9E3109783}"/>
              </a:ext>
            </a:extLst>
          </p:cNvPr>
          <p:cNvSpPr>
            <a:spLocks noChangeAspect="1"/>
          </p:cNvSpPr>
          <p:nvPr userDrawn="1"/>
        </p:nvSpPr>
        <p:spPr>
          <a:xfrm>
            <a:off x="-1767807" y="-1263731"/>
            <a:ext cx="6488014" cy="6488014"/>
          </a:xfrm>
          <a:prstGeom prst="ellipse">
            <a:avLst/>
          </a:prstGeom>
          <a:solidFill>
            <a:schemeClr val="accent1">
              <a:alpha val="19773"/>
            </a:schemeClr>
          </a:solidFill>
          <a:ln w="12700">
            <a:miter lim="400000"/>
          </a:ln>
          <a:extLst>
            <a:ext uri="{C572A759-6A51-4108-AA02-DFA0A04FC94B}">
              <ma14:wrappingTextBoxFlag xmlns:ma14="http://schemas.microsoft.com/office/mac/drawingml/2011/main" xmlns="" val="1"/>
            </a:ext>
          </a:extLst>
        </p:spPr>
        <p:txBody>
          <a:bodyPr lIns="22860" rIns="22860" rtlCol="0" anchor="ctr"/>
          <a:lstStyle/>
          <a:p>
            <a:pPr rtl="0"/>
            <a:endParaRPr sz="450" dirty="0"/>
          </a:p>
        </p:txBody>
      </p:sp>
      <p:sp>
        <p:nvSpPr>
          <p:cNvPr id="20" name="Shape 20"/>
          <p:cNvSpPr/>
          <p:nvPr/>
        </p:nvSpPr>
        <p:spPr>
          <a:xfrm flipV="1">
            <a:off x="395289" y="873125"/>
            <a:ext cx="8353424" cy="0"/>
          </a:xfrm>
          <a:prstGeom prst="line">
            <a:avLst/>
          </a:prstGeom>
          <a:ln w="12700">
            <a:solidFill>
              <a:srgbClr val="25233F"/>
            </a:solidFill>
            <a:miter/>
          </a:ln>
        </p:spPr>
        <p:txBody>
          <a:bodyPr lIns="22860" rIns="22860" rtlCol="0"/>
          <a:lstStyle/>
          <a:p>
            <a:pPr rtl="0"/>
            <a:endParaRPr sz="450"/>
          </a:p>
        </p:txBody>
      </p:sp>
      <p:sp>
        <p:nvSpPr>
          <p:cNvPr id="2" name="Title 1">
            <a:extLst>
              <a:ext uri="{FF2B5EF4-FFF2-40B4-BE49-F238E27FC236}">
                <a16:creationId xmlns:a16="http://schemas.microsoft.com/office/drawing/2014/main" id="{46E39DAE-67D8-7945-A118-FCB2C748C0E8}"/>
              </a:ext>
            </a:extLst>
          </p:cNvPr>
          <p:cNvSpPr>
            <a:spLocks noGrp="1"/>
          </p:cNvSpPr>
          <p:nvPr>
            <p:ph type="title"/>
          </p:nvPr>
        </p:nvSpPr>
        <p:spPr>
          <a:xfrm>
            <a:off x="4572000" y="415063"/>
            <a:ext cx="3708400" cy="273845"/>
          </a:xfrm>
        </p:spPr>
        <p:txBody>
          <a:bodyPr rtlCol="0"/>
          <a:lstStyle>
            <a:lvl1pPr algn="r">
              <a:defRPr sz="1000" b="1" i="0">
                <a:solidFill>
                  <a:srgbClr val="25233F"/>
                </a:solidFill>
                <a:latin typeface="Century Gothic" panose="020B0502020202020204" pitchFamily="34" charset="0"/>
              </a:defRPr>
            </a:lvl1pPr>
          </a:lstStyle>
          <a:p>
            <a:pPr rtl="0"/>
            <a:r>
              <a:rPr lang="fr-FR"/>
              <a:t>Click to edit Master title style</a:t>
            </a:r>
          </a:p>
        </p:txBody>
      </p:sp>
      <p:pic>
        <p:nvPicPr>
          <p:cNvPr id="4" name="Picture 3">
            <a:extLst>
              <a:ext uri="{FF2B5EF4-FFF2-40B4-BE49-F238E27FC236}">
                <a16:creationId xmlns:a16="http://schemas.microsoft.com/office/drawing/2014/main" id="{98477B80-07B4-E044-9FB6-FD6587A4E233}"/>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71309" y="361950"/>
            <a:ext cx="1104891" cy="380771"/>
          </a:xfrm>
          <a:prstGeom prst="rect">
            <a:avLst/>
          </a:prstGeom>
        </p:spPr>
      </p:pic>
      <p:pic>
        <p:nvPicPr>
          <p:cNvPr id="6" name="Picture 5">
            <a:extLst>
              <a:ext uri="{FF2B5EF4-FFF2-40B4-BE49-F238E27FC236}">
                <a16:creationId xmlns:a16="http://schemas.microsoft.com/office/drawing/2014/main" id="{E0ED11FA-33F8-B64E-9798-ABB1D413C6C5}"/>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369436" y="358902"/>
            <a:ext cx="383819" cy="383819"/>
          </a:xfrm>
          <a:prstGeom prst="rect">
            <a:avLst/>
          </a:prstGeom>
        </p:spPr>
      </p:pic>
      <p:sp>
        <p:nvSpPr>
          <p:cNvPr id="5" name="Text Placeholder 4">
            <a:extLst>
              <a:ext uri="{FF2B5EF4-FFF2-40B4-BE49-F238E27FC236}">
                <a16:creationId xmlns:a16="http://schemas.microsoft.com/office/drawing/2014/main" id="{611B462A-E057-0C4F-8169-A69EB10E7AB6}"/>
              </a:ext>
            </a:extLst>
          </p:cNvPr>
          <p:cNvSpPr>
            <a:spLocks noGrp="1"/>
          </p:cNvSpPr>
          <p:nvPr>
            <p:ph type="body" sz="quarter" idx="10" hasCustomPrompt="1"/>
          </p:nvPr>
        </p:nvSpPr>
        <p:spPr>
          <a:xfrm>
            <a:off x="349946" y="1026912"/>
            <a:ext cx="2801937" cy="359903"/>
          </a:xfrm>
        </p:spPr>
        <p:txBody>
          <a:bodyPr rtlCol="0"/>
          <a:lstStyle>
            <a:lvl1pPr marL="0" indent="0">
              <a:buNone/>
              <a:defRPr sz="2000" b="1" i="0">
                <a:solidFill>
                  <a:schemeClr val="bg1"/>
                </a:solidFill>
                <a:latin typeface="Century Gothic" panose="020B0502020202020204" pitchFamily="34" charset="0"/>
              </a:defRPr>
            </a:lvl1pPr>
          </a:lstStyle>
          <a:p>
            <a:pPr lvl="0" rtl="0"/>
            <a:r>
              <a:rPr lang="fr-FR"/>
              <a:t>Insert - Main Enquiry</a:t>
            </a:r>
          </a:p>
        </p:txBody>
      </p:sp>
      <p:sp>
        <p:nvSpPr>
          <p:cNvPr id="13" name="Text Placeholder 12">
            <a:extLst>
              <a:ext uri="{FF2B5EF4-FFF2-40B4-BE49-F238E27FC236}">
                <a16:creationId xmlns:a16="http://schemas.microsoft.com/office/drawing/2014/main" id="{9CE1321D-AFC7-6849-BEE7-BE17FEA621FD}"/>
              </a:ext>
            </a:extLst>
          </p:cNvPr>
          <p:cNvSpPr>
            <a:spLocks noGrp="1"/>
          </p:cNvSpPr>
          <p:nvPr>
            <p:ph type="body" sz="quarter" idx="11" hasCustomPrompt="1"/>
          </p:nvPr>
        </p:nvSpPr>
        <p:spPr>
          <a:xfrm>
            <a:off x="349946" y="1276845"/>
            <a:ext cx="5290496" cy="1595198"/>
          </a:xfrm>
        </p:spPr>
        <p:txBody>
          <a:bodyPr rtlCol="0"/>
          <a:lstStyle>
            <a:lvl1pPr marL="0" marR="0" indent="0" algn="l" defTabSz="914400" rtl="0" eaLnBrk="1" fontAlgn="auto" latinLnBrk="0" hangingPunct="1">
              <a:lnSpc>
                <a:spcPct val="90000"/>
              </a:lnSpc>
              <a:spcBef>
                <a:spcPts val="1000"/>
              </a:spcBef>
              <a:spcAft>
                <a:spcPts val="0"/>
              </a:spcAft>
              <a:buClrTx/>
              <a:buSzPct val="100000"/>
              <a:buFont typeface="Arial"/>
              <a:buNone/>
              <a:tabLst/>
              <a:defRPr sz="3400" b="1" i="0">
                <a:solidFill>
                  <a:schemeClr val="bg1"/>
                </a:solidFill>
                <a:latin typeface="Century Gothic" panose="020B0502020202020204" pitchFamily="34" charset="0"/>
              </a:defRPr>
            </a:lvl1pPr>
          </a:lstStyle>
          <a:p>
            <a:pPr lvl="0" rtl="0"/>
            <a:r>
              <a:rPr lang="fr-FR"/>
              <a:t>Insert - title</a:t>
            </a:r>
            <a:br>
              <a:rPr lang="en-US" dirty="0"/>
            </a:br>
            <a:r>
              <a:rPr lang="fr-FR"/>
              <a:t>Insert - title </a:t>
            </a:r>
            <a:br>
              <a:rPr lang="en-US" dirty="0"/>
            </a:br>
            <a:r>
              <a:rPr lang="fr-FR"/>
              <a:t>Insert - title</a:t>
            </a:r>
          </a:p>
        </p:txBody>
      </p:sp>
      <p:sp>
        <p:nvSpPr>
          <p:cNvPr id="15" name="Text Placeholder 14">
            <a:extLst>
              <a:ext uri="{FF2B5EF4-FFF2-40B4-BE49-F238E27FC236}">
                <a16:creationId xmlns:a16="http://schemas.microsoft.com/office/drawing/2014/main" id="{7E047AF0-A8F5-344A-B079-2D79F8A345B3}"/>
              </a:ext>
            </a:extLst>
          </p:cNvPr>
          <p:cNvSpPr>
            <a:spLocks noGrp="1"/>
          </p:cNvSpPr>
          <p:nvPr>
            <p:ph type="body" sz="quarter" idx="12" hasCustomPrompt="1"/>
          </p:nvPr>
        </p:nvSpPr>
        <p:spPr>
          <a:xfrm>
            <a:off x="349946" y="2850835"/>
            <a:ext cx="3542323" cy="354852"/>
          </a:xfrm>
        </p:spPr>
        <p:txBody>
          <a:bodyPr rtlCol="0"/>
          <a:lstStyle>
            <a:lvl1pPr marL="0" indent="0">
              <a:buNone/>
              <a:defRPr sz="2000" b="1" i="0">
                <a:solidFill>
                  <a:schemeClr val="bg1"/>
                </a:solidFill>
                <a:latin typeface="Century Gothic" panose="020B0502020202020204" pitchFamily="34" charset="0"/>
              </a:defRPr>
            </a:lvl1pPr>
          </a:lstStyle>
          <a:p>
            <a:pPr lvl="0" rtl="0"/>
            <a:r>
              <a:rPr lang="fr-FR"/>
              <a:t>Insert - Learning Outcomes</a:t>
            </a:r>
          </a:p>
        </p:txBody>
      </p:sp>
      <p:grpSp>
        <p:nvGrpSpPr>
          <p:cNvPr id="26" name="Group 162" descr="Gruppieren 2">
            <a:extLst>
              <a:ext uri="{FF2B5EF4-FFF2-40B4-BE49-F238E27FC236}">
                <a16:creationId xmlns:a16="http://schemas.microsoft.com/office/drawing/2014/main" id="{F695091D-C94E-BB4C-AADD-11B8D32AC5CF}"/>
              </a:ext>
            </a:extLst>
          </p:cNvPr>
          <p:cNvGrpSpPr/>
          <p:nvPr userDrawn="1"/>
        </p:nvGrpSpPr>
        <p:grpSpPr>
          <a:xfrm>
            <a:off x="277041" y="3573435"/>
            <a:ext cx="1501076" cy="1539185"/>
            <a:chOff x="939242" y="252757"/>
            <a:chExt cx="3002151" cy="3078367"/>
          </a:xfrm>
        </p:grpSpPr>
        <p:sp>
          <p:nvSpPr>
            <p:cNvPr id="27" name="Shape 159" descr="Bogen 22">
              <a:extLst>
                <a:ext uri="{FF2B5EF4-FFF2-40B4-BE49-F238E27FC236}">
                  <a16:creationId xmlns:a16="http://schemas.microsoft.com/office/drawing/2014/main" id="{04107593-A4B7-8742-A726-3D6F0BB61F30}"/>
                </a:ext>
              </a:extLst>
            </p:cNvPr>
            <p:cNvSpPr/>
            <p:nvPr/>
          </p:nvSpPr>
          <p:spPr>
            <a:xfrm rot="19542695">
              <a:off x="1257539" y="510928"/>
              <a:ext cx="2683854" cy="2820196"/>
            </a:xfrm>
            <a:custGeom>
              <a:avLst/>
              <a:gdLst/>
              <a:ahLst/>
              <a:cxnLst>
                <a:cxn ang="0">
                  <a:pos x="wd2" y="hd2"/>
                </a:cxn>
                <a:cxn ang="5400000">
                  <a:pos x="wd2" y="hd2"/>
                </a:cxn>
                <a:cxn ang="10800000">
                  <a:pos x="wd2" y="hd2"/>
                </a:cxn>
                <a:cxn ang="16200000">
                  <a:pos x="wd2" y="hd2"/>
                </a:cxn>
              </a:cxnLst>
              <a:rect l="0" t="0" r="r" b="b"/>
              <a:pathLst>
                <a:path w="21221" h="21239" extrusionOk="0">
                  <a:moveTo>
                    <a:pt x="10431" y="21239"/>
                  </a:moveTo>
                  <a:cubicBezTo>
                    <a:pt x="4280" y="20855"/>
                    <a:pt x="-379" y="15794"/>
                    <a:pt x="24" y="9936"/>
                  </a:cubicBezTo>
                  <a:cubicBezTo>
                    <a:pt x="428" y="4077"/>
                    <a:pt x="5741" y="-361"/>
                    <a:pt x="11892" y="23"/>
                  </a:cubicBezTo>
                  <a:cubicBezTo>
                    <a:pt x="15911" y="274"/>
                    <a:pt x="19476" y="2568"/>
                    <a:pt x="21221" y="6025"/>
                  </a:cubicBezTo>
                </a:path>
              </a:pathLst>
            </a:custGeom>
            <a:noFill/>
            <a:ln w="63500" cap="flat">
              <a:solidFill>
                <a:schemeClr val="accent1"/>
              </a:solidFill>
              <a:prstDash val="solid"/>
              <a:round/>
            </a:ln>
            <a:effectLst/>
          </p:spPr>
          <p:txBody>
            <a:bodyPr wrap="square" lIns="22860" tIns="22860" rIns="22860" bIns="22860" numCol="1" rtlCol="0" anchor="ctr">
              <a:noAutofit/>
            </a:bodyPr>
            <a:lstStyle/>
            <a:p>
              <a:pPr algn="ctr" rtl="0">
                <a:defRPr sz="100"/>
              </a:pPr>
              <a:endParaRPr sz="100" dirty="0"/>
            </a:p>
          </p:txBody>
        </p:sp>
        <p:sp>
          <p:nvSpPr>
            <p:cNvPr id="29" name="Shape 161" descr="Textfeld 25">
              <a:extLst>
                <a:ext uri="{FF2B5EF4-FFF2-40B4-BE49-F238E27FC236}">
                  <a16:creationId xmlns:a16="http://schemas.microsoft.com/office/drawing/2014/main" id="{C4590EA0-2AE7-4646-ABEB-A0A9B795C7F2}"/>
                </a:ext>
              </a:extLst>
            </p:cNvPr>
            <p:cNvSpPr/>
            <p:nvPr/>
          </p:nvSpPr>
          <p:spPr>
            <a:xfrm>
              <a:off x="939242" y="252757"/>
              <a:ext cx="711988" cy="597233"/>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22860" tIns="22860" rIns="22860" bIns="22860" numCol="1" rtlCol="0" anchor="t">
              <a:noAutofit/>
            </a:bodyPr>
            <a:lstStyle>
              <a:lvl1pPr algn="r">
                <a:defRPr sz="2600" b="1">
                  <a:solidFill>
                    <a:srgbClr val="25233F"/>
                  </a:solidFill>
                  <a:latin typeface="Century Gothic"/>
                  <a:ea typeface="Century Gothic"/>
                  <a:cs typeface="Century Gothic"/>
                  <a:sym typeface="Century Gothic"/>
                </a:defRPr>
              </a:lvl1pPr>
            </a:lstStyle>
            <a:p>
              <a:pPr rtl="0"/>
              <a:r>
                <a:rPr lang="fr-FR" sz="1300">
                  <a:solidFill>
                    <a:schemeClr val="bg1"/>
                  </a:solidFill>
                </a:rPr>
                <a:t>01</a:t>
              </a:r>
            </a:p>
          </p:txBody>
        </p:sp>
      </p:grpSp>
      <p:grpSp>
        <p:nvGrpSpPr>
          <p:cNvPr id="30" name="Group 166" descr="Gruppieren 2">
            <a:extLst>
              <a:ext uri="{FF2B5EF4-FFF2-40B4-BE49-F238E27FC236}">
                <a16:creationId xmlns:a16="http://schemas.microsoft.com/office/drawing/2014/main" id="{9C5A99C5-AB29-224C-B896-72947DF121F1}"/>
              </a:ext>
            </a:extLst>
          </p:cNvPr>
          <p:cNvGrpSpPr/>
          <p:nvPr userDrawn="1"/>
        </p:nvGrpSpPr>
        <p:grpSpPr>
          <a:xfrm>
            <a:off x="3019628" y="3524348"/>
            <a:ext cx="1501076" cy="1539185"/>
            <a:chOff x="939242" y="252757"/>
            <a:chExt cx="3002151" cy="3078367"/>
          </a:xfrm>
        </p:grpSpPr>
        <p:sp>
          <p:nvSpPr>
            <p:cNvPr id="31" name="Shape 163" descr="Bogen 22">
              <a:extLst>
                <a:ext uri="{FF2B5EF4-FFF2-40B4-BE49-F238E27FC236}">
                  <a16:creationId xmlns:a16="http://schemas.microsoft.com/office/drawing/2014/main" id="{35F9703A-8393-BF43-95F9-31839D62A84A}"/>
                </a:ext>
              </a:extLst>
            </p:cNvPr>
            <p:cNvSpPr/>
            <p:nvPr/>
          </p:nvSpPr>
          <p:spPr>
            <a:xfrm rot="19542695">
              <a:off x="1257539" y="510928"/>
              <a:ext cx="2683854" cy="2820196"/>
            </a:xfrm>
            <a:custGeom>
              <a:avLst/>
              <a:gdLst/>
              <a:ahLst/>
              <a:cxnLst>
                <a:cxn ang="0">
                  <a:pos x="wd2" y="hd2"/>
                </a:cxn>
                <a:cxn ang="5400000">
                  <a:pos x="wd2" y="hd2"/>
                </a:cxn>
                <a:cxn ang="10800000">
                  <a:pos x="wd2" y="hd2"/>
                </a:cxn>
                <a:cxn ang="16200000">
                  <a:pos x="wd2" y="hd2"/>
                </a:cxn>
              </a:cxnLst>
              <a:rect l="0" t="0" r="r" b="b"/>
              <a:pathLst>
                <a:path w="21221" h="21239" extrusionOk="0">
                  <a:moveTo>
                    <a:pt x="10431" y="21239"/>
                  </a:moveTo>
                  <a:cubicBezTo>
                    <a:pt x="4280" y="20855"/>
                    <a:pt x="-379" y="15794"/>
                    <a:pt x="24" y="9936"/>
                  </a:cubicBezTo>
                  <a:cubicBezTo>
                    <a:pt x="428" y="4077"/>
                    <a:pt x="5741" y="-361"/>
                    <a:pt x="11892" y="23"/>
                  </a:cubicBezTo>
                  <a:cubicBezTo>
                    <a:pt x="15911" y="274"/>
                    <a:pt x="19476" y="2568"/>
                    <a:pt x="21221" y="6025"/>
                  </a:cubicBezTo>
                </a:path>
              </a:pathLst>
            </a:custGeom>
            <a:noFill/>
            <a:ln w="63500" cap="flat">
              <a:solidFill>
                <a:schemeClr val="accent1"/>
              </a:solidFill>
              <a:prstDash val="solid"/>
              <a:round/>
            </a:ln>
            <a:effectLst/>
          </p:spPr>
          <p:txBody>
            <a:bodyPr wrap="square" lIns="22860" tIns="22860" rIns="22860" bIns="22860" numCol="1" rtlCol="0" anchor="ctr">
              <a:noAutofit/>
            </a:bodyPr>
            <a:lstStyle/>
            <a:p>
              <a:pPr algn="ctr" rtl="0">
                <a:defRPr sz="1300"/>
              </a:pPr>
              <a:endParaRPr sz="650" dirty="0"/>
            </a:p>
          </p:txBody>
        </p:sp>
        <p:sp>
          <p:nvSpPr>
            <p:cNvPr id="33" name="Shape 165" descr="Textfeld 25">
              <a:extLst>
                <a:ext uri="{FF2B5EF4-FFF2-40B4-BE49-F238E27FC236}">
                  <a16:creationId xmlns:a16="http://schemas.microsoft.com/office/drawing/2014/main" id="{7BBDC170-74B7-5442-AC83-6E8039A82501}"/>
                </a:ext>
              </a:extLst>
            </p:cNvPr>
            <p:cNvSpPr/>
            <p:nvPr/>
          </p:nvSpPr>
          <p:spPr>
            <a:xfrm>
              <a:off x="939242" y="252757"/>
              <a:ext cx="711988" cy="597233"/>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22860" tIns="22860" rIns="22860" bIns="22860" numCol="1" rtlCol="0" anchor="t">
              <a:noAutofit/>
            </a:bodyPr>
            <a:lstStyle>
              <a:lvl1pPr algn="r">
                <a:defRPr sz="2600" b="1">
                  <a:solidFill>
                    <a:srgbClr val="25233F"/>
                  </a:solidFill>
                  <a:latin typeface="Century Gothic"/>
                  <a:ea typeface="Century Gothic"/>
                  <a:cs typeface="Century Gothic"/>
                  <a:sym typeface="Century Gothic"/>
                </a:defRPr>
              </a:lvl1pPr>
            </a:lstStyle>
            <a:p>
              <a:pPr rtl="0"/>
              <a:r>
                <a:rPr lang="fr-FR" sz="1300">
                  <a:solidFill>
                    <a:schemeClr val="bg1"/>
                  </a:solidFill>
                </a:rPr>
                <a:t>02</a:t>
              </a:r>
            </a:p>
          </p:txBody>
        </p:sp>
      </p:grpSp>
      <p:grpSp>
        <p:nvGrpSpPr>
          <p:cNvPr id="34" name="Group 170" descr="Gruppieren 2">
            <a:extLst>
              <a:ext uri="{FF2B5EF4-FFF2-40B4-BE49-F238E27FC236}">
                <a16:creationId xmlns:a16="http://schemas.microsoft.com/office/drawing/2014/main" id="{C910D854-E955-3F43-B13A-B6E0FB045150}"/>
              </a:ext>
            </a:extLst>
          </p:cNvPr>
          <p:cNvGrpSpPr/>
          <p:nvPr userDrawn="1"/>
        </p:nvGrpSpPr>
        <p:grpSpPr>
          <a:xfrm>
            <a:off x="5774315" y="3524348"/>
            <a:ext cx="1501076" cy="1539185"/>
            <a:chOff x="939242" y="252757"/>
            <a:chExt cx="3002151" cy="3078367"/>
          </a:xfrm>
        </p:grpSpPr>
        <p:sp>
          <p:nvSpPr>
            <p:cNvPr id="35" name="Shape 167" descr="Bogen 22">
              <a:extLst>
                <a:ext uri="{FF2B5EF4-FFF2-40B4-BE49-F238E27FC236}">
                  <a16:creationId xmlns:a16="http://schemas.microsoft.com/office/drawing/2014/main" id="{8A26A8DD-AB09-9E44-8016-F1B0E7CC1585}"/>
                </a:ext>
              </a:extLst>
            </p:cNvPr>
            <p:cNvSpPr/>
            <p:nvPr/>
          </p:nvSpPr>
          <p:spPr>
            <a:xfrm rot="19542695">
              <a:off x="1257539" y="510928"/>
              <a:ext cx="2683854" cy="2820196"/>
            </a:xfrm>
            <a:custGeom>
              <a:avLst/>
              <a:gdLst/>
              <a:ahLst/>
              <a:cxnLst>
                <a:cxn ang="0">
                  <a:pos x="wd2" y="hd2"/>
                </a:cxn>
                <a:cxn ang="5400000">
                  <a:pos x="wd2" y="hd2"/>
                </a:cxn>
                <a:cxn ang="10800000">
                  <a:pos x="wd2" y="hd2"/>
                </a:cxn>
                <a:cxn ang="16200000">
                  <a:pos x="wd2" y="hd2"/>
                </a:cxn>
              </a:cxnLst>
              <a:rect l="0" t="0" r="r" b="b"/>
              <a:pathLst>
                <a:path w="21221" h="21239" extrusionOk="0">
                  <a:moveTo>
                    <a:pt x="10431" y="21239"/>
                  </a:moveTo>
                  <a:cubicBezTo>
                    <a:pt x="4280" y="20855"/>
                    <a:pt x="-379" y="15794"/>
                    <a:pt x="24" y="9936"/>
                  </a:cubicBezTo>
                  <a:cubicBezTo>
                    <a:pt x="428" y="4077"/>
                    <a:pt x="5741" y="-361"/>
                    <a:pt x="11892" y="23"/>
                  </a:cubicBezTo>
                  <a:cubicBezTo>
                    <a:pt x="15911" y="274"/>
                    <a:pt x="19476" y="2568"/>
                    <a:pt x="21221" y="6025"/>
                  </a:cubicBezTo>
                </a:path>
              </a:pathLst>
            </a:custGeom>
            <a:noFill/>
            <a:ln w="63500" cap="flat">
              <a:solidFill>
                <a:schemeClr val="accent1"/>
              </a:solidFill>
              <a:prstDash val="solid"/>
              <a:round/>
            </a:ln>
            <a:effectLst/>
          </p:spPr>
          <p:txBody>
            <a:bodyPr wrap="square" lIns="22860" tIns="22860" rIns="22860" bIns="22860" numCol="1" rtlCol="0" anchor="ctr">
              <a:noAutofit/>
            </a:bodyPr>
            <a:lstStyle/>
            <a:p>
              <a:pPr algn="ctr" rtl="0">
                <a:defRPr sz="1300"/>
              </a:pPr>
              <a:endParaRPr sz="650"/>
            </a:p>
          </p:txBody>
        </p:sp>
        <p:sp>
          <p:nvSpPr>
            <p:cNvPr id="37" name="Shape 169" descr="Textfeld 25">
              <a:extLst>
                <a:ext uri="{FF2B5EF4-FFF2-40B4-BE49-F238E27FC236}">
                  <a16:creationId xmlns:a16="http://schemas.microsoft.com/office/drawing/2014/main" id="{82A4558E-836E-ED44-ACC4-0A253863F830}"/>
                </a:ext>
              </a:extLst>
            </p:cNvPr>
            <p:cNvSpPr/>
            <p:nvPr/>
          </p:nvSpPr>
          <p:spPr>
            <a:xfrm>
              <a:off x="939242" y="252757"/>
              <a:ext cx="711988" cy="597233"/>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22860" tIns="22860" rIns="22860" bIns="22860" numCol="1" rtlCol="0" anchor="t">
              <a:noAutofit/>
            </a:bodyPr>
            <a:lstStyle>
              <a:lvl1pPr algn="r">
                <a:defRPr sz="2600" b="1">
                  <a:solidFill>
                    <a:srgbClr val="25233F"/>
                  </a:solidFill>
                  <a:latin typeface="Century Gothic"/>
                  <a:ea typeface="Century Gothic"/>
                  <a:cs typeface="Century Gothic"/>
                  <a:sym typeface="Century Gothic"/>
                </a:defRPr>
              </a:lvl1pPr>
            </a:lstStyle>
            <a:p>
              <a:pPr rtl="0"/>
              <a:r>
                <a:rPr lang="fr-FR" sz="1300">
                  <a:solidFill>
                    <a:schemeClr val="bg1"/>
                  </a:solidFill>
                </a:rPr>
                <a:t>03</a:t>
              </a:r>
            </a:p>
          </p:txBody>
        </p:sp>
      </p:grpSp>
      <p:sp>
        <p:nvSpPr>
          <p:cNvPr id="54" name="Text Placeholder 6">
            <a:extLst>
              <a:ext uri="{FF2B5EF4-FFF2-40B4-BE49-F238E27FC236}">
                <a16:creationId xmlns:a16="http://schemas.microsoft.com/office/drawing/2014/main" id="{E9BF9D71-92B7-8F44-B087-A2B5E1372502}"/>
              </a:ext>
            </a:extLst>
          </p:cNvPr>
          <p:cNvSpPr>
            <a:spLocks noGrp="1"/>
          </p:cNvSpPr>
          <p:nvPr>
            <p:ph type="body" sz="quarter" idx="13" hasCustomPrompt="1"/>
          </p:nvPr>
        </p:nvSpPr>
        <p:spPr>
          <a:xfrm>
            <a:off x="668137" y="3825466"/>
            <a:ext cx="2265362" cy="896938"/>
          </a:xfrm>
        </p:spPr>
        <p:txBody>
          <a:bodyPr rtlCol="0"/>
          <a:lstStyle>
            <a:lvl1pPr marL="0" indent="0">
              <a:buNone/>
              <a:defRPr sz="1700" b="1" i="0">
                <a:solidFill>
                  <a:schemeClr val="bg1"/>
                </a:solidFill>
                <a:latin typeface="Century Gothic" panose="020B0502020202020204" pitchFamily="34" charset="0"/>
              </a:defRPr>
            </a:lvl1pPr>
          </a:lstStyle>
          <a:p>
            <a:pPr lvl="0" rtl="0"/>
            <a:r>
              <a:rPr lang="fr-FR"/>
              <a:t>Insert - learning outcomes</a:t>
            </a:r>
          </a:p>
        </p:txBody>
      </p:sp>
      <p:sp>
        <p:nvSpPr>
          <p:cNvPr id="55" name="Text Placeholder 6">
            <a:extLst>
              <a:ext uri="{FF2B5EF4-FFF2-40B4-BE49-F238E27FC236}">
                <a16:creationId xmlns:a16="http://schemas.microsoft.com/office/drawing/2014/main" id="{31DDC06D-C17D-F740-88A3-DFC765EEADCD}"/>
              </a:ext>
            </a:extLst>
          </p:cNvPr>
          <p:cNvSpPr>
            <a:spLocks noGrp="1"/>
          </p:cNvSpPr>
          <p:nvPr>
            <p:ph type="body" sz="quarter" idx="14" hasCustomPrompt="1"/>
          </p:nvPr>
        </p:nvSpPr>
        <p:spPr>
          <a:xfrm>
            <a:off x="3375080" y="3825466"/>
            <a:ext cx="2265362" cy="896938"/>
          </a:xfrm>
        </p:spPr>
        <p:txBody>
          <a:bodyPr rtlCol="0"/>
          <a:lstStyle>
            <a:lvl1pPr marL="0" indent="0">
              <a:buNone/>
              <a:defRPr sz="1700" b="1" i="0">
                <a:solidFill>
                  <a:schemeClr val="bg1"/>
                </a:solidFill>
                <a:latin typeface="Century Gothic" panose="020B0502020202020204" pitchFamily="34" charset="0"/>
              </a:defRPr>
            </a:lvl1pPr>
          </a:lstStyle>
          <a:p>
            <a:pPr lvl="0" rtl="0"/>
            <a:r>
              <a:rPr lang="fr-FR"/>
              <a:t>Insert - learning outcomes</a:t>
            </a:r>
          </a:p>
        </p:txBody>
      </p:sp>
      <p:sp>
        <p:nvSpPr>
          <p:cNvPr id="56" name="Text Placeholder 6">
            <a:extLst>
              <a:ext uri="{FF2B5EF4-FFF2-40B4-BE49-F238E27FC236}">
                <a16:creationId xmlns:a16="http://schemas.microsoft.com/office/drawing/2014/main" id="{9AB475DC-1DD7-7C46-8AB4-F3FDC42E0B3E}"/>
              </a:ext>
            </a:extLst>
          </p:cNvPr>
          <p:cNvSpPr>
            <a:spLocks noGrp="1"/>
          </p:cNvSpPr>
          <p:nvPr>
            <p:ph type="body" sz="quarter" idx="15" hasCustomPrompt="1"/>
          </p:nvPr>
        </p:nvSpPr>
        <p:spPr>
          <a:xfrm>
            <a:off x="6126745" y="3819178"/>
            <a:ext cx="2265362" cy="896938"/>
          </a:xfrm>
        </p:spPr>
        <p:txBody>
          <a:bodyPr rtlCol="0"/>
          <a:lstStyle>
            <a:lvl1pPr marL="0" indent="0">
              <a:buNone/>
              <a:defRPr sz="1700" b="1" i="0">
                <a:solidFill>
                  <a:schemeClr val="bg1"/>
                </a:solidFill>
                <a:latin typeface="Century Gothic" panose="020B0502020202020204" pitchFamily="34" charset="0"/>
              </a:defRPr>
            </a:lvl1pPr>
          </a:lstStyle>
          <a:p>
            <a:pPr lvl="0" rtl="0"/>
            <a:r>
              <a:rPr lang="fr-FR"/>
              <a:t>Insert - learning outcomes</a:t>
            </a:r>
          </a:p>
        </p:txBody>
      </p:sp>
    </p:spTree>
    <p:extLst>
      <p:ext uri="{BB962C8B-B14F-4D97-AF65-F5344CB8AC3E}">
        <p14:creationId xmlns:p14="http://schemas.microsoft.com/office/powerpoint/2010/main" val="771214642"/>
      </p:ext>
    </p:extLst>
  </p:cSld>
  <p:clrMapOvr>
    <a:masterClrMapping/>
  </p:clrMapOvr>
  <p:transition spd="med"/>
  <p:extLst>
    <p:ext uri="{DCECCB84-F9BA-43D5-87BE-67443E8EF086}">
      <p15:sldGuideLst xmlns:p15="http://schemas.microsoft.com/office/powerpoint/2012/main">
        <p15:guide id="2" pos="249">
          <p15:clr>
            <a:srgbClr val="FFFFFF"/>
          </p15:clr>
        </p15:guide>
        <p15:guide id="3" pos="5511">
          <p15:clr>
            <a:srgbClr val="FFFFFF"/>
          </p15:clr>
        </p15:guide>
        <p15:guide id="7" orient="horz" pos="4201">
          <p15:clr>
            <a:srgbClr val="FFFFFF"/>
          </p15:clr>
        </p15:guide>
        <p15:guide id="10" orient="horz" pos="686" userDrawn="1">
          <p15:clr>
            <a:srgbClr val="FFFFFF"/>
          </p15:clr>
        </p15:guide>
        <p15:guide id="11" pos="2880">
          <p15:clr>
            <a:srgbClr val="FFFFFF"/>
          </p15:clr>
        </p15:guide>
        <p15:guide id="12" pos="4150">
          <p15:clr>
            <a:srgbClr val="FFFFFF"/>
          </p15:clr>
        </p15:guide>
        <p15:guide id="13" pos="1565">
          <p15:clr>
            <a:srgbClr val="FFFFFF"/>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Encounter activity link">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AA526E88-591A-5A48-9608-6CF55CA8A26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482463" y="1095802"/>
            <a:ext cx="369408" cy="369408"/>
          </a:xfrm>
          <a:prstGeom prst="rect">
            <a:avLst/>
          </a:prstGeom>
        </p:spPr>
      </p:pic>
      <p:sp>
        <p:nvSpPr>
          <p:cNvPr id="20" name="Shape 20"/>
          <p:cNvSpPr/>
          <p:nvPr/>
        </p:nvSpPr>
        <p:spPr>
          <a:xfrm flipV="1">
            <a:off x="395289" y="873125"/>
            <a:ext cx="8353424" cy="0"/>
          </a:xfrm>
          <a:prstGeom prst="line">
            <a:avLst/>
          </a:prstGeom>
          <a:ln w="12700">
            <a:solidFill>
              <a:srgbClr val="25233F"/>
            </a:solidFill>
            <a:miter/>
          </a:ln>
        </p:spPr>
        <p:txBody>
          <a:bodyPr lIns="22860" rIns="22860" rtlCol="0"/>
          <a:lstStyle/>
          <a:p>
            <a:pPr rtl="0"/>
            <a:endParaRPr sz="450"/>
          </a:p>
        </p:txBody>
      </p:sp>
      <p:sp>
        <p:nvSpPr>
          <p:cNvPr id="2" name="Title 1">
            <a:extLst>
              <a:ext uri="{FF2B5EF4-FFF2-40B4-BE49-F238E27FC236}">
                <a16:creationId xmlns:a16="http://schemas.microsoft.com/office/drawing/2014/main" id="{46E39DAE-67D8-7945-A118-FCB2C748C0E8}"/>
              </a:ext>
            </a:extLst>
          </p:cNvPr>
          <p:cNvSpPr>
            <a:spLocks noGrp="1"/>
          </p:cNvSpPr>
          <p:nvPr>
            <p:ph type="title"/>
          </p:nvPr>
        </p:nvSpPr>
        <p:spPr>
          <a:xfrm>
            <a:off x="4572000" y="415063"/>
            <a:ext cx="3708400" cy="273845"/>
          </a:xfrm>
        </p:spPr>
        <p:txBody>
          <a:bodyPr rtlCol="0"/>
          <a:lstStyle>
            <a:lvl1pPr algn="r">
              <a:defRPr sz="1000" b="1" i="0">
                <a:solidFill>
                  <a:srgbClr val="25233F"/>
                </a:solidFill>
                <a:latin typeface="Century Gothic" panose="020B0502020202020204" pitchFamily="34" charset="0"/>
              </a:defRPr>
            </a:lvl1pPr>
          </a:lstStyle>
          <a:p>
            <a:pPr rtl="0"/>
            <a:r>
              <a:rPr lang="fr-FR"/>
              <a:t>Click to edit Master title style</a:t>
            </a:r>
          </a:p>
        </p:txBody>
      </p:sp>
      <p:pic>
        <p:nvPicPr>
          <p:cNvPr id="4" name="Picture 3">
            <a:extLst>
              <a:ext uri="{FF2B5EF4-FFF2-40B4-BE49-F238E27FC236}">
                <a16:creationId xmlns:a16="http://schemas.microsoft.com/office/drawing/2014/main" id="{98477B80-07B4-E044-9FB6-FD6587A4E233}"/>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71309" y="361950"/>
            <a:ext cx="1104891" cy="380771"/>
          </a:xfrm>
          <a:prstGeom prst="rect">
            <a:avLst/>
          </a:prstGeom>
        </p:spPr>
      </p:pic>
      <p:pic>
        <p:nvPicPr>
          <p:cNvPr id="6" name="Picture 5">
            <a:extLst>
              <a:ext uri="{FF2B5EF4-FFF2-40B4-BE49-F238E27FC236}">
                <a16:creationId xmlns:a16="http://schemas.microsoft.com/office/drawing/2014/main" id="{E0ED11FA-33F8-B64E-9798-ABB1D413C6C5}"/>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369436" y="358902"/>
            <a:ext cx="383819" cy="383819"/>
          </a:xfrm>
          <a:prstGeom prst="rect">
            <a:avLst/>
          </a:prstGeom>
        </p:spPr>
      </p:pic>
      <p:sp>
        <p:nvSpPr>
          <p:cNvPr id="17" name="Text Placeholder 16">
            <a:extLst>
              <a:ext uri="{FF2B5EF4-FFF2-40B4-BE49-F238E27FC236}">
                <a16:creationId xmlns:a16="http://schemas.microsoft.com/office/drawing/2014/main" id="{DBC5C841-1193-2343-9E34-25056BEE3358}"/>
              </a:ext>
            </a:extLst>
          </p:cNvPr>
          <p:cNvSpPr>
            <a:spLocks noGrp="1"/>
          </p:cNvSpPr>
          <p:nvPr>
            <p:ph type="body" sz="quarter" idx="10" hasCustomPrompt="1"/>
          </p:nvPr>
        </p:nvSpPr>
        <p:spPr>
          <a:xfrm>
            <a:off x="364153" y="992611"/>
            <a:ext cx="5296060" cy="650074"/>
          </a:xfrm>
        </p:spPr>
        <p:txBody>
          <a:bodyPr rtlCol="0"/>
          <a:lstStyle>
            <a:lvl1pPr marL="0" indent="0">
              <a:buFontTx/>
              <a:buNone/>
              <a:defRPr sz="3400" b="1" i="0">
                <a:solidFill>
                  <a:schemeClr val="bg1"/>
                </a:solidFill>
                <a:latin typeface="Century Gothic" panose="020B0502020202020204" pitchFamily="34" charset="0"/>
              </a:defRPr>
            </a:lvl1pPr>
          </a:lstStyle>
          <a:p>
            <a:pPr lvl="0" rtl="0"/>
            <a:r>
              <a:rPr lang="fr-FR"/>
              <a:t>Insert – activity title</a:t>
            </a:r>
          </a:p>
        </p:txBody>
      </p:sp>
      <p:sp>
        <p:nvSpPr>
          <p:cNvPr id="3" name="Rectangle 2">
            <a:extLst>
              <a:ext uri="{FF2B5EF4-FFF2-40B4-BE49-F238E27FC236}">
                <a16:creationId xmlns:a16="http://schemas.microsoft.com/office/drawing/2014/main" id="{D56DBC01-C9EF-9648-B503-2BBEC17C47DB}"/>
              </a:ext>
            </a:extLst>
          </p:cNvPr>
          <p:cNvSpPr/>
          <p:nvPr userDrawn="1"/>
        </p:nvSpPr>
        <p:spPr>
          <a:xfrm>
            <a:off x="395288" y="1634593"/>
            <a:ext cx="6458430" cy="4305620"/>
          </a:xfrm>
          <a:prstGeom prst="rect">
            <a:avLst/>
          </a:prstGeom>
          <a:solidFill>
            <a:schemeClr val="tx1"/>
          </a:solidFill>
          <a:ln w="12700" cap="flat">
            <a:noFill/>
            <a:miter lim="400000"/>
          </a:ln>
          <a:effectLst/>
        </p:spPr>
        <p:txBody>
          <a:bodyPr wrap="square" lIns="25400" tIns="25400" rIns="25400" bIns="25400" numCol="1" rtlCol="0" anchor="ctr">
            <a:noAutofit/>
          </a:bodyPr>
          <a:lstStyle/>
          <a:p>
            <a:pPr algn="ctr" defTabSz="292100" rtl="0"/>
            <a:endParaRPr lang="en-US" sz="1100">
              <a:solidFill>
                <a:srgbClr val="FFFFFF"/>
              </a:solidFill>
              <a:latin typeface="Helvetica Neue Medium"/>
              <a:ea typeface="Helvetica Neue Medium"/>
              <a:cs typeface="Helvetica Neue Medium"/>
              <a:sym typeface="Helvetica Neue Medium"/>
            </a:endParaRPr>
          </a:p>
        </p:txBody>
      </p:sp>
      <p:grpSp>
        <p:nvGrpSpPr>
          <p:cNvPr id="7" name="Group 6">
            <a:extLst>
              <a:ext uri="{FF2B5EF4-FFF2-40B4-BE49-F238E27FC236}">
                <a16:creationId xmlns:a16="http://schemas.microsoft.com/office/drawing/2014/main" id="{0746165B-FD5E-D142-B209-0F421515942D}"/>
              </a:ext>
            </a:extLst>
          </p:cNvPr>
          <p:cNvGrpSpPr/>
          <p:nvPr userDrawn="1"/>
        </p:nvGrpSpPr>
        <p:grpSpPr>
          <a:xfrm>
            <a:off x="395288" y="6073323"/>
            <a:ext cx="2079653" cy="283221"/>
            <a:chOff x="395288" y="6073323"/>
            <a:chExt cx="2079653" cy="283221"/>
          </a:xfrm>
        </p:grpSpPr>
        <p:grpSp>
          <p:nvGrpSpPr>
            <p:cNvPr id="26" name="Group 25">
              <a:extLst>
                <a:ext uri="{FF2B5EF4-FFF2-40B4-BE49-F238E27FC236}">
                  <a16:creationId xmlns:a16="http://schemas.microsoft.com/office/drawing/2014/main" id="{1A07B9E0-7E2D-E542-8AA9-D66E50376C42}"/>
                </a:ext>
              </a:extLst>
            </p:cNvPr>
            <p:cNvGrpSpPr/>
            <p:nvPr userDrawn="1"/>
          </p:nvGrpSpPr>
          <p:grpSpPr>
            <a:xfrm>
              <a:off x="395288" y="6073323"/>
              <a:ext cx="2079653" cy="283221"/>
              <a:chOff x="395288" y="6073323"/>
              <a:chExt cx="2079653" cy="283221"/>
            </a:xfrm>
          </p:grpSpPr>
          <p:grpSp>
            <p:nvGrpSpPr>
              <p:cNvPr id="27" name="Group 26">
                <a:extLst>
                  <a:ext uri="{FF2B5EF4-FFF2-40B4-BE49-F238E27FC236}">
                    <a16:creationId xmlns:a16="http://schemas.microsoft.com/office/drawing/2014/main" id="{E3154BD2-E823-AE40-8A78-1FB9A1E8DC56}"/>
                  </a:ext>
                </a:extLst>
              </p:cNvPr>
              <p:cNvGrpSpPr/>
              <p:nvPr userDrawn="1"/>
            </p:nvGrpSpPr>
            <p:grpSpPr>
              <a:xfrm>
                <a:off x="395288" y="6073323"/>
                <a:ext cx="2079653" cy="283221"/>
                <a:chOff x="2506068" y="6091812"/>
                <a:chExt cx="2079653" cy="283221"/>
              </a:xfrm>
              <a:solidFill>
                <a:srgbClr val="4EB7A0"/>
              </a:solidFill>
            </p:grpSpPr>
            <p:sp>
              <p:nvSpPr>
                <p:cNvPr id="29" name="Oval 28">
                  <a:extLst>
                    <a:ext uri="{FF2B5EF4-FFF2-40B4-BE49-F238E27FC236}">
                      <a16:creationId xmlns:a16="http://schemas.microsoft.com/office/drawing/2014/main" id="{C2E7A077-99F2-3F45-BA4A-9E2BF4963469}"/>
                    </a:ext>
                  </a:extLst>
                </p:cNvPr>
                <p:cNvSpPr/>
                <p:nvPr userDrawn="1"/>
              </p:nvSpPr>
              <p:spPr>
                <a:xfrm>
                  <a:off x="2506068" y="6091812"/>
                  <a:ext cx="283221" cy="283221"/>
                </a:xfrm>
                <a:prstGeom prst="ellipse">
                  <a:avLst/>
                </a:prstGeom>
                <a:solidFill>
                  <a:schemeClr val="accent1"/>
                </a:solidFill>
                <a:ln w="12700" cap="flat">
                  <a:noFill/>
                  <a:miter lim="400000"/>
                </a:ln>
                <a:effectLst/>
              </p:spPr>
              <p:txBody>
                <a:bodyPr wrap="square" lIns="25400" tIns="25400" rIns="25400" bIns="25400" numCol="1" rtlCol="0" anchor="ctr">
                  <a:noAutofit/>
                </a:bodyPr>
                <a:lstStyle/>
                <a:p>
                  <a:pPr algn="ctr" defTabSz="292100" rtl="0"/>
                  <a:endParaRPr lang="en-US" sz="1100">
                    <a:solidFill>
                      <a:srgbClr val="FFFFFF"/>
                    </a:solidFill>
                    <a:latin typeface="Helvetica Neue Medium"/>
                    <a:ea typeface="Helvetica Neue Medium"/>
                    <a:cs typeface="Helvetica Neue Medium"/>
                    <a:sym typeface="Helvetica Neue Medium"/>
                  </a:endParaRPr>
                </a:p>
              </p:txBody>
            </p:sp>
            <p:sp>
              <p:nvSpPr>
                <p:cNvPr id="30" name="Oval 29">
                  <a:extLst>
                    <a:ext uri="{FF2B5EF4-FFF2-40B4-BE49-F238E27FC236}">
                      <a16:creationId xmlns:a16="http://schemas.microsoft.com/office/drawing/2014/main" id="{AA1850DF-4484-9842-B4AA-47277E070CE2}"/>
                    </a:ext>
                  </a:extLst>
                </p:cNvPr>
                <p:cNvSpPr/>
                <p:nvPr userDrawn="1"/>
              </p:nvSpPr>
              <p:spPr>
                <a:xfrm>
                  <a:off x="4302500" y="6091812"/>
                  <a:ext cx="283221" cy="283221"/>
                </a:xfrm>
                <a:prstGeom prst="ellipse">
                  <a:avLst/>
                </a:prstGeom>
                <a:solidFill>
                  <a:schemeClr val="accent1"/>
                </a:solidFill>
                <a:ln w="12700" cap="flat">
                  <a:noFill/>
                  <a:miter lim="400000"/>
                </a:ln>
                <a:effectLst/>
              </p:spPr>
              <p:txBody>
                <a:bodyPr wrap="square" lIns="25400" tIns="25400" rIns="25400" bIns="25400" numCol="1" rtlCol="0" anchor="ctr">
                  <a:noAutofit/>
                </a:bodyPr>
                <a:lstStyle/>
                <a:p>
                  <a:pPr algn="ctr" defTabSz="292100" rtl="0"/>
                  <a:endParaRPr lang="en-US" sz="1100">
                    <a:solidFill>
                      <a:srgbClr val="FFFFFF"/>
                    </a:solidFill>
                    <a:latin typeface="Helvetica Neue Medium"/>
                    <a:ea typeface="Helvetica Neue Medium"/>
                    <a:cs typeface="Helvetica Neue Medium"/>
                    <a:sym typeface="Helvetica Neue Medium"/>
                  </a:endParaRPr>
                </a:p>
              </p:txBody>
            </p:sp>
          </p:grpSp>
          <p:sp>
            <p:nvSpPr>
              <p:cNvPr id="28" name="Rectangle 27">
                <a:extLst>
                  <a:ext uri="{FF2B5EF4-FFF2-40B4-BE49-F238E27FC236}">
                    <a16:creationId xmlns:a16="http://schemas.microsoft.com/office/drawing/2014/main" id="{F0CAAFDE-C1C2-0F4E-A140-8DA2DBEDADF8}"/>
                  </a:ext>
                </a:extLst>
              </p:cNvPr>
              <p:cNvSpPr/>
              <p:nvPr userDrawn="1"/>
            </p:nvSpPr>
            <p:spPr>
              <a:xfrm>
                <a:off x="517891" y="6075641"/>
                <a:ext cx="1836891" cy="280903"/>
              </a:xfrm>
              <a:prstGeom prst="rect">
                <a:avLst/>
              </a:prstGeom>
              <a:solidFill>
                <a:schemeClr val="accent1"/>
              </a:solidFill>
              <a:ln w="12700" cap="flat">
                <a:noFill/>
                <a:miter lim="400000"/>
              </a:ln>
              <a:effectLst/>
            </p:spPr>
            <p:txBody>
              <a:bodyPr wrap="square" lIns="25400" tIns="25400" rIns="25400" bIns="25400" numCol="1" rtlCol="0" anchor="ctr">
                <a:noAutofit/>
              </a:bodyPr>
              <a:lstStyle/>
              <a:p>
                <a:pPr algn="ctr" defTabSz="292100" rtl="0"/>
                <a:endParaRPr lang="en-US" sz="1100">
                  <a:solidFill>
                    <a:srgbClr val="FFFFFF"/>
                  </a:solidFill>
                  <a:latin typeface="Helvetica Neue Medium"/>
                  <a:ea typeface="Helvetica Neue Medium"/>
                  <a:cs typeface="Helvetica Neue Medium"/>
                  <a:sym typeface="Helvetica Neue Medium"/>
                </a:endParaRPr>
              </a:p>
            </p:txBody>
          </p:sp>
        </p:grpSp>
        <p:sp>
          <p:nvSpPr>
            <p:cNvPr id="31" name="TextBox 30">
              <a:extLst>
                <a:ext uri="{FF2B5EF4-FFF2-40B4-BE49-F238E27FC236}">
                  <a16:creationId xmlns:a16="http://schemas.microsoft.com/office/drawing/2014/main" id="{AE89B730-CC01-F24D-AFF6-2AC3322A6300}"/>
                </a:ext>
              </a:extLst>
            </p:cNvPr>
            <p:cNvSpPr txBox="1"/>
            <p:nvPr userDrawn="1"/>
          </p:nvSpPr>
          <p:spPr>
            <a:xfrm>
              <a:off x="395288" y="6077229"/>
              <a:ext cx="2079653" cy="27699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lang="fr-FR" sz="1200" b="1" i="0" u="none" strike="noStrike" cap="none" spc="300" normalizeH="0">
                  <a:ln>
                    <a:noFill/>
                  </a:ln>
                  <a:solidFill>
                    <a:schemeClr val="tx1"/>
                  </a:solidFill>
                  <a:effectLst/>
                  <a:uFillTx/>
                  <a:latin typeface="Century Gothic" panose="020B0502020202020204" pitchFamily="34" charset="0"/>
                  <a:ea typeface="+mj-ea"/>
                  <a:cs typeface="+mj-cs"/>
                  <a:sym typeface="Calibri"/>
                </a:rPr>
                <a:t>VIEW ACTIVITY</a:t>
              </a:r>
            </a:p>
          </p:txBody>
        </p:sp>
      </p:grpSp>
      <p:sp>
        <p:nvSpPr>
          <p:cNvPr id="32" name="Rectangle 31">
            <a:extLst>
              <a:ext uri="{FF2B5EF4-FFF2-40B4-BE49-F238E27FC236}">
                <a16:creationId xmlns:a16="http://schemas.microsoft.com/office/drawing/2014/main" id="{C0E8D520-8FC3-1543-AD2D-9201B53F2EAE}"/>
              </a:ext>
            </a:extLst>
          </p:cNvPr>
          <p:cNvSpPr/>
          <p:nvPr userDrawn="1"/>
        </p:nvSpPr>
        <p:spPr>
          <a:xfrm>
            <a:off x="533644" y="6288671"/>
            <a:ext cx="1802941" cy="66714"/>
          </a:xfrm>
          <a:prstGeom prst="rect">
            <a:avLst/>
          </a:prstGeom>
          <a:solidFill>
            <a:schemeClr val="accent1"/>
          </a:solidFill>
          <a:ln w="12700" cap="flat">
            <a:noFill/>
            <a:miter lim="400000"/>
          </a:ln>
          <a:effectLst/>
        </p:spPr>
        <p:txBody>
          <a:bodyPr wrap="square" lIns="25400" tIns="25400" rIns="25400" bIns="25400" numCol="1" rtlCol="0" anchor="ctr">
            <a:noAutofit/>
          </a:bodyPr>
          <a:lstStyle/>
          <a:p>
            <a:pPr algn="ctr" defTabSz="292100" rtl="0"/>
            <a:endParaRPr lang="en-US" sz="1100">
              <a:solidFill>
                <a:srgbClr val="FFFFFF"/>
              </a:solidFill>
              <a:latin typeface="Helvetica Neue Medium"/>
              <a:ea typeface="Helvetica Neue Medium"/>
              <a:cs typeface="Helvetica Neue Medium"/>
              <a:sym typeface="Helvetica Neue Medium"/>
            </a:endParaRPr>
          </a:p>
        </p:txBody>
      </p:sp>
    </p:spTree>
    <p:extLst>
      <p:ext uri="{BB962C8B-B14F-4D97-AF65-F5344CB8AC3E}">
        <p14:creationId xmlns:p14="http://schemas.microsoft.com/office/powerpoint/2010/main" val="1380251050"/>
      </p:ext>
    </p:extLst>
  </p:cSld>
  <p:clrMapOvr>
    <a:masterClrMapping/>
  </p:clrMapOvr>
  <p:transition spd="med"/>
  <p:extLst>
    <p:ext uri="{DCECCB84-F9BA-43D5-87BE-67443E8EF086}">
      <p15:sldGuideLst xmlns:p15="http://schemas.microsoft.com/office/powerpoint/2012/main">
        <p15:guide id="2" pos="249">
          <p15:clr>
            <a:srgbClr val="FFFFFF"/>
          </p15:clr>
        </p15:guide>
        <p15:guide id="3" pos="5511">
          <p15:clr>
            <a:srgbClr val="FFFFFF"/>
          </p15:clr>
        </p15:guide>
        <p15:guide id="7" orient="horz" pos="4201">
          <p15:clr>
            <a:srgbClr val="FFFFFF"/>
          </p15:clr>
        </p15:guide>
        <p15:guide id="11" pos="2880">
          <p15:clr>
            <a:srgbClr val="FFFFFF"/>
          </p15:clr>
        </p15:guide>
        <p15:guide id="12" pos="4150">
          <p15:clr>
            <a:srgbClr val="FFFFFF"/>
          </p15:clr>
        </p15:guide>
        <p15:guide id="13" pos="1565">
          <p15:clr>
            <a:srgbClr val="FFFFFF"/>
          </p15:clr>
        </p15:guide>
        <p15:guide id="14" orient="horz" pos="686" userDrawn="1">
          <p15:clr>
            <a:srgbClr val="FFFFFF"/>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Student/activity sheets 1">
    <p:spTree>
      <p:nvGrpSpPr>
        <p:cNvPr id="1" name=""/>
        <p:cNvGrpSpPr/>
        <p:nvPr/>
      </p:nvGrpSpPr>
      <p:grpSpPr>
        <a:xfrm>
          <a:off x="0" y="0"/>
          <a:ext cx="0" cy="0"/>
          <a:chOff x="0" y="0"/>
          <a:chExt cx="0" cy="0"/>
        </a:xfrm>
      </p:grpSpPr>
      <p:sp>
        <p:nvSpPr>
          <p:cNvPr id="8" name="Shape 137">
            <a:extLst>
              <a:ext uri="{FF2B5EF4-FFF2-40B4-BE49-F238E27FC236}">
                <a16:creationId xmlns:a16="http://schemas.microsoft.com/office/drawing/2014/main" id="{3AE447CC-AC9D-3D45-8A65-2B6BD6F16228}"/>
              </a:ext>
            </a:extLst>
          </p:cNvPr>
          <p:cNvSpPr>
            <a:spLocks noChangeAspect="1"/>
          </p:cNvSpPr>
          <p:nvPr userDrawn="1"/>
        </p:nvSpPr>
        <p:spPr>
          <a:xfrm>
            <a:off x="-1836000" y="-1460902"/>
            <a:ext cx="6488014" cy="6488014"/>
          </a:xfrm>
          <a:prstGeom prst="ellipse">
            <a:avLst/>
          </a:prstGeom>
          <a:solidFill>
            <a:schemeClr val="accent1">
              <a:alpha val="19773"/>
            </a:schemeClr>
          </a:solidFill>
          <a:ln w="12700">
            <a:miter lim="400000"/>
          </a:ln>
          <a:extLst>
            <a:ext uri="{C572A759-6A51-4108-AA02-DFA0A04FC94B}">
              <ma14:wrappingTextBoxFlag xmlns:ma14="http://schemas.microsoft.com/office/mac/drawingml/2011/main" xmlns="" val="1"/>
            </a:ext>
          </a:extLst>
        </p:spPr>
        <p:txBody>
          <a:bodyPr lIns="22860" rIns="22860" rtlCol="0" anchor="ctr"/>
          <a:lstStyle/>
          <a:p>
            <a:pPr rtl="0"/>
            <a:endParaRPr sz="450" dirty="0"/>
          </a:p>
        </p:txBody>
      </p:sp>
      <p:sp>
        <p:nvSpPr>
          <p:cNvPr id="20" name="Shape 20"/>
          <p:cNvSpPr/>
          <p:nvPr/>
        </p:nvSpPr>
        <p:spPr>
          <a:xfrm flipV="1">
            <a:off x="395289" y="873125"/>
            <a:ext cx="8353424" cy="0"/>
          </a:xfrm>
          <a:prstGeom prst="line">
            <a:avLst/>
          </a:prstGeom>
          <a:ln w="12700">
            <a:solidFill>
              <a:srgbClr val="25233F"/>
            </a:solidFill>
            <a:miter/>
          </a:ln>
        </p:spPr>
        <p:txBody>
          <a:bodyPr lIns="22860" rIns="22860" rtlCol="0"/>
          <a:lstStyle/>
          <a:p>
            <a:pPr rtl="0"/>
            <a:endParaRPr sz="450"/>
          </a:p>
        </p:txBody>
      </p:sp>
      <p:sp>
        <p:nvSpPr>
          <p:cNvPr id="2" name="Title 1">
            <a:extLst>
              <a:ext uri="{FF2B5EF4-FFF2-40B4-BE49-F238E27FC236}">
                <a16:creationId xmlns:a16="http://schemas.microsoft.com/office/drawing/2014/main" id="{46E39DAE-67D8-7945-A118-FCB2C748C0E8}"/>
              </a:ext>
            </a:extLst>
          </p:cNvPr>
          <p:cNvSpPr>
            <a:spLocks noGrp="1"/>
          </p:cNvSpPr>
          <p:nvPr>
            <p:ph type="title"/>
          </p:nvPr>
        </p:nvSpPr>
        <p:spPr>
          <a:xfrm>
            <a:off x="4572000" y="415063"/>
            <a:ext cx="3708400" cy="273845"/>
          </a:xfrm>
        </p:spPr>
        <p:txBody>
          <a:bodyPr rtlCol="0"/>
          <a:lstStyle>
            <a:lvl1pPr algn="r">
              <a:defRPr sz="1000" b="1" i="0">
                <a:solidFill>
                  <a:srgbClr val="25233F"/>
                </a:solidFill>
                <a:latin typeface="Century Gothic" panose="020B0502020202020204" pitchFamily="34" charset="0"/>
              </a:defRPr>
            </a:lvl1pPr>
          </a:lstStyle>
          <a:p>
            <a:pPr rtl="0"/>
            <a:r>
              <a:rPr lang="fr-FR"/>
              <a:t>Click to edit Master title style</a:t>
            </a:r>
          </a:p>
        </p:txBody>
      </p:sp>
      <p:pic>
        <p:nvPicPr>
          <p:cNvPr id="4" name="Picture 3">
            <a:extLst>
              <a:ext uri="{FF2B5EF4-FFF2-40B4-BE49-F238E27FC236}">
                <a16:creationId xmlns:a16="http://schemas.microsoft.com/office/drawing/2014/main" id="{98477B80-07B4-E044-9FB6-FD6587A4E233}"/>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71309" y="361950"/>
            <a:ext cx="1104891" cy="380771"/>
          </a:xfrm>
          <a:prstGeom prst="rect">
            <a:avLst/>
          </a:prstGeom>
        </p:spPr>
      </p:pic>
      <p:pic>
        <p:nvPicPr>
          <p:cNvPr id="6" name="Picture 5">
            <a:extLst>
              <a:ext uri="{FF2B5EF4-FFF2-40B4-BE49-F238E27FC236}">
                <a16:creationId xmlns:a16="http://schemas.microsoft.com/office/drawing/2014/main" id="{E0ED11FA-33F8-B64E-9798-ABB1D413C6C5}"/>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369436" y="358902"/>
            <a:ext cx="383819" cy="383819"/>
          </a:xfrm>
          <a:prstGeom prst="rect">
            <a:avLst/>
          </a:prstGeom>
        </p:spPr>
      </p:pic>
      <p:sp>
        <p:nvSpPr>
          <p:cNvPr id="17" name="Text Placeholder 16">
            <a:extLst>
              <a:ext uri="{FF2B5EF4-FFF2-40B4-BE49-F238E27FC236}">
                <a16:creationId xmlns:a16="http://schemas.microsoft.com/office/drawing/2014/main" id="{DBC5C841-1193-2343-9E34-25056BEE3358}"/>
              </a:ext>
            </a:extLst>
          </p:cNvPr>
          <p:cNvSpPr>
            <a:spLocks noGrp="1"/>
          </p:cNvSpPr>
          <p:nvPr>
            <p:ph type="body" sz="quarter" idx="10" hasCustomPrompt="1"/>
          </p:nvPr>
        </p:nvSpPr>
        <p:spPr>
          <a:xfrm>
            <a:off x="364153" y="1000702"/>
            <a:ext cx="5296060" cy="943359"/>
          </a:xfrm>
        </p:spPr>
        <p:txBody>
          <a:bodyPr rtlCol="0"/>
          <a:lstStyle>
            <a:lvl1pPr marL="0" indent="0">
              <a:buFontTx/>
              <a:buNone/>
              <a:defRPr sz="3400" b="1" i="0">
                <a:solidFill>
                  <a:schemeClr val="bg1"/>
                </a:solidFill>
                <a:latin typeface="Century Gothic" panose="020B0502020202020204" pitchFamily="34" charset="0"/>
              </a:defRPr>
            </a:lvl1pPr>
          </a:lstStyle>
          <a:p>
            <a:pPr lvl="0" rtl="0"/>
            <a:r>
              <a:rPr lang="fr-FR"/>
              <a:t>Student/activity</a:t>
            </a:r>
          </a:p>
        </p:txBody>
      </p:sp>
      <p:sp>
        <p:nvSpPr>
          <p:cNvPr id="3" name="Rectangle 2">
            <a:extLst>
              <a:ext uri="{FF2B5EF4-FFF2-40B4-BE49-F238E27FC236}">
                <a16:creationId xmlns:a16="http://schemas.microsoft.com/office/drawing/2014/main" id="{12CB7DDE-D470-2E4A-B1D5-7BDEF625B5A6}"/>
              </a:ext>
            </a:extLst>
          </p:cNvPr>
          <p:cNvSpPr>
            <a:spLocks noChangeAspect="1"/>
          </p:cNvSpPr>
          <p:nvPr userDrawn="1"/>
        </p:nvSpPr>
        <p:spPr>
          <a:xfrm>
            <a:off x="395289" y="1944061"/>
            <a:ext cx="3066870" cy="4337431"/>
          </a:xfrm>
          <a:prstGeom prst="rect">
            <a:avLst/>
          </a:prstGeom>
          <a:solidFill>
            <a:schemeClr val="tx1"/>
          </a:solidFill>
          <a:ln w="12700" cap="flat">
            <a:noFill/>
            <a:miter lim="400000"/>
          </a:ln>
          <a:effectLst>
            <a:outerShdw blurRad="254000" dir="8460000" sx="105000" sy="105000" algn="ctr" rotWithShape="0">
              <a:srgbClr val="000000">
                <a:alpha val="0"/>
              </a:srgbClr>
            </a:outerShdw>
          </a:effectLst>
        </p:spPr>
        <p:txBody>
          <a:bodyPr wrap="square" lIns="25400" tIns="25400" rIns="25400" bIns="25400" numCol="1" rtlCol="0" anchor="ctr">
            <a:noAutofit/>
          </a:bodyPr>
          <a:lstStyle/>
          <a:p>
            <a:pPr algn="ctr" defTabSz="292100" rtl="0"/>
            <a:endParaRPr lang="en-US" sz="1100">
              <a:solidFill>
                <a:srgbClr val="FFFFFF"/>
              </a:solidFill>
              <a:latin typeface="Helvetica Neue Medium"/>
              <a:ea typeface="Helvetica Neue Medium"/>
              <a:cs typeface="Helvetica Neue Medium"/>
              <a:sym typeface="Helvetica Neue Medium"/>
            </a:endParaRPr>
          </a:p>
        </p:txBody>
      </p:sp>
      <p:sp>
        <p:nvSpPr>
          <p:cNvPr id="10" name="Rectangle 9">
            <a:extLst>
              <a:ext uri="{FF2B5EF4-FFF2-40B4-BE49-F238E27FC236}">
                <a16:creationId xmlns:a16="http://schemas.microsoft.com/office/drawing/2014/main" id="{30DCA50E-B617-0947-89AE-0A6F587BF583}"/>
              </a:ext>
            </a:extLst>
          </p:cNvPr>
          <p:cNvSpPr>
            <a:spLocks noChangeAspect="1"/>
          </p:cNvSpPr>
          <p:nvPr userDrawn="1"/>
        </p:nvSpPr>
        <p:spPr>
          <a:xfrm>
            <a:off x="3816433" y="1944061"/>
            <a:ext cx="3066870" cy="4337431"/>
          </a:xfrm>
          <a:prstGeom prst="rect">
            <a:avLst/>
          </a:prstGeom>
          <a:solidFill>
            <a:schemeClr val="tx1"/>
          </a:solidFill>
          <a:ln w="12700" cap="flat">
            <a:noFill/>
            <a:miter lim="400000"/>
          </a:ln>
          <a:effectLst>
            <a:outerShdw blurRad="254000" dir="8460000" sx="105000" sy="105000" algn="ctr" rotWithShape="0">
              <a:srgbClr val="000000">
                <a:alpha val="0"/>
              </a:srgbClr>
            </a:outerShdw>
          </a:effectLst>
        </p:spPr>
        <p:txBody>
          <a:bodyPr wrap="square" lIns="25400" tIns="25400" rIns="25400" bIns="25400" numCol="1" rtlCol="0" anchor="ctr">
            <a:noAutofit/>
          </a:bodyPr>
          <a:lstStyle/>
          <a:p>
            <a:pPr algn="ctr" defTabSz="292100" rtl="0"/>
            <a:endParaRPr lang="en-US" sz="1100">
              <a:solidFill>
                <a:srgbClr val="FFFFFF"/>
              </a:solidFill>
              <a:latin typeface="Helvetica Neue Medium"/>
              <a:ea typeface="Helvetica Neue Medium"/>
              <a:cs typeface="Helvetica Neue Medium"/>
              <a:sym typeface="Helvetica Neue Medium"/>
            </a:endParaRPr>
          </a:p>
        </p:txBody>
      </p:sp>
    </p:spTree>
    <p:extLst>
      <p:ext uri="{BB962C8B-B14F-4D97-AF65-F5344CB8AC3E}">
        <p14:creationId xmlns:p14="http://schemas.microsoft.com/office/powerpoint/2010/main" val="975797412"/>
      </p:ext>
    </p:extLst>
  </p:cSld>
  <p:clrMapOvr>
    <a:masterClrMapping/>
  </p:clrMapOvr>
  <p:transition spd="med"/>
  <p:extLst>
    <p:ext uri="{DCECCB84-F9BA-43D5-87BE-67443E8EF086}">
      <p15:sldGuideLst xmlns:p15="http://schemas.microsoft.com/office/powerpoint/2012/main">
        <p15:guide id="2" pos="249">
          <p15:clr>
            <a:srgbClr val="FFFFFF"/>
          </p15:clr>
        </p15:guide>
        <p15:guide id="3" pos="5511">
          <p15:clr>
            <a:srgbClr val="FFFFFF"/>
          </p15:clr>
        </p15:guide>
        <p15:guide id="7" orient="horz" pos="4201">
          <p15:clr>
            <a:srgbClr val="FFFFFF"/>
          </p15:clr>
        </p15:guide>
        <p15:guide id="10" orient="horz" pos="686" userDrawn="1">
          <p15:clr>
            <a:srgbClr val="FFFFFF"/>
          </p15:clr>
        </p15:guide>
        <p15:guide id="11" pos="2880">
          <p15:clr>
            <a:srgbClr val="FFFFFF"/>
          </p15:clr>
        </p15:guide>
        <p15:guide id="12" pos="4150">
          <p15:clr>
            <a:srgbClr val="FFFFFF"/>
          </p15:clr>
        </p15:guide>
        <p15:guide id="13" pos="1565">
          <p15:clr>
            <a:srgbClr val="FFFFFF"/>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5_Standard page 2">
    <p:spTree>
      <p:nvGrpSpPr>
        <p:cNvPr id="1" name=""/>
        <p:cNvGrpSpPr/>
        <p:nvPr/>
      </p:nvGrpSpPr>
      <p:grpSpPr>
        <a:xfrm>
          <a:off x="0" y="0"/>
          <a:ext cx="0" cy="0"/>
          <a:chOff x="0" y="0"/>
          <a:chExt cx="0" cy="0"/>
        </a:xfrm>
      </p:grpSpPr>
      <p:sp>
        <p:nvSpPr>
          <p:cNvPr id="7" name="Shape 210">
            <a:extLst>
              <a:ext uri="{FF2B5EF4-FFF2-40B4-BE49-F238E27FC236}">
                <a16:creationId xmlns:a16="http://schemas.microsoft.com/office/drawing/2014/main" id="{3DADD7AA-5163-B64F-8069-915E52548D8B}"/>
              </a:ext>
            </a:extLst>
          </p:cNvPr>
          <p:cNvSpPr/>
          <p:nvPr userDrawn="1"/>
        </p:nvSpPr>
        <p:spPr>
          <a:xfrm>
            <a:off x="-2462890" y="-2587279"/>
            <a:ext cx="8459929" cy="8459927"/>
          </a:xfrm>
          <a:custGeom>
            <a:avLst/>
            <a:gdLst/>
            <a:ahLst/>
            <a:cxnLst>
              <a:cxn ang="0">
                <a:pos x="wd2" y="hd2"/>
              </a:cxn>
              <a:cxn ang="5400000">
                <a:pos x="wd2" y="hd2"/>
              </a:cxn>
              <a:cxn ang="10800000">
                <a:pos x="wd2" y="hd2"/>
              </a:cxn>
              <a:cxn ang="16200000">
                <a:pos x="wd2" y="hd2"/>
              </a:cxn>
            </a:cxnLst>
            <a:rect l="0" t="0" r="r" b="b"/>
            <a:pathLst>
              <a:path w="19680" h="21589" extrusionOk="0">
                <a:moveTo>
                  <a:pt x="9841" y="0"/>
                </a:moveTo>
                <a:cubicBezTo>
                  <a:pt x="7322" y="0"/>
                  <a:pt x="4803" y="1055"/>
                  <a:pt x="2882" y="3163"/>
                </a:cubicBezTo>
                <a:cubicBezTo>
                  <a:pt x="-961" y="7378"/>
                  <a:pt x="-961" y="14210"/>
                  <a:pt x="2882" y="18426"/>
                </a:cubicBezTo>
                <a:cubicBezTo>
                  <a:pt x="4817" y="20548"/>
                  <a:pt x="7357" y="21600"/>
                  <a:pt x="9893" y="21585"/>
                </a:cubicBezTo>
                <a:lnTo>
                  <a:pt x="9893" y="21589"/>
                </a:lnTo>
                <a:lnTo>
                  <a:pt x="19679" y="21589"/>
                </a:lnTo>
                <a:lnTo>
                  <a:pt x="16802" y="18419"/>
                </a:lnTo>
                <a:cubicBezTo>
                  <a:pt x="20639" y="14203"/>
                  <a:pt x="20637" y="7376"/>
                  <a:pt x="16796" y="3163"/>
                </a:cubicBezTo>
                <a:cubicBezTo>
                  <a:pt x="14875" y="1055"/>
                  <a:pt x="12359" y="0"/>
                  <a:pt x="9841" y="0"/>
                </a:cubicBezTo>
                <a:close/>
              </a:path>
            </a:pathLst>
          </a:custGeom>
          <a:solidFill>
            <a:schemeClr val="accent1"/>
          </a:solidFill>
          <a:ln w="12700" cap="flat">
            <a:noFill/>
            <a:miter lim="400000"/>
          </a:ln>
          <a:effectLst/>
        </p:spPr>
        <p:txBody>
          <a:bodyPr wrap="square" lIns="25400" tIns="25400" rIns="25400" bIns="25400" numCol="1" rtlCol="0" anchor="ctr">
            <a:noAutofit/>
          </a:bodyPr>
          <a:lstStyle/>
          <a:p>
            <a:pPr algn="ctr" defTabSz="292100" rtl="0">
              <a:defRPr sz="2200">
                <a:solidFill>
                  <a:srgbClr val="FFFFFF"/>
                </a:solidFill>
                <a:latin typeface="Helvetica Neue Medium"/>
                <a:ea typeface="Helvetica Neue Medium"/>
                <a:cs typeface="Helvetica Neue Medium"/>
                <a:sym typeface="Helvetica Neue Medium"/>
              </a:defRPr>
            </a:pPr>
            <a:endParaRPr sz="1100" dirty="0"/>
          </a:p>
        </p:txBody>
      </p:sp>
      <p:sp>
        <p:nvSpPr>
          <p:cNvPr id="20" name="Shape 20"/>
          <p:cNvSpPr/>
          <p:nvPr/>
        </p:nvSpPr>
        <p:spPr>
          <a:xfrm flipV="1">
            <a:off x="395289" y="873125"/>
            <a:ext cx="8353424" cy="0"/>
          </a:xfrm>
          <a:prstGeom prst="line">
            <a:avLst/>
          </a:prstGeom>
          <a:ln w="12700">
            <a:solidFill>
              <a:srgbClr val="25233F"/>
            </a:solidFill>
            <a:miter/>
          </a:ln>
        </p:spPr>
        <p:txBody>
          <a:bodyPr lIns="22860" rIns="22860" rtlCol="0"/>
          <a:lstStyle/>
          <a:p>
            <a:pPr rtl="0"/>
            <a:endParaRPr sz="450"/>
          </a:p>
        </p:txBody>
      </p:sp>
      <p:sp>
        <p:nvSpPr>
          <p:cNvPr id="2" name="Title 1">
            <a:extLst>
              <a:ext uri="{FF2B5EF4-FFF2-40B4-BE49-F238E27FC236}">
                <a16:creationId xmlns:a16="http://schemas.microsoft.com/office/drawing/2014/main" id="{46E39DAE-67D8-7945-A118-FCB2C748C0E8}"/>
              </a:ext>
            </a:extLst>
          </p:cNvPr>
          <p:cNvSpPr>
            <a:spLocks noGrp="1"/>
          </p:cNvSpPr>
          <p:nvPr>
            <p:ph type="title"/>
          </p:nvPr>
        </p:nvSpPr>
        <p:spPr>
          <a:xfrm>
            <a:off x="4572000" y="415063"/>
            <a:ext cx="3708400" cy="273845"/>
          </a:xfrm>
        </p:spPr>
        <p:txBody>
          <a:bodyPr rtlCol="0"/>
          <a:lstStyle>
            <a:lvl1pPr algn="r">
              <a:defRPr sz="1000" b="1" i="0">
                <a:solidFill>
                  <a:srgbClr val="25233F"/>
                </a:solidFill>
                <a:latin typeface="Century Gothic" panose="020B0502020202020204" pitchFamily="34" charset="0"/>
              </a:defRPr>
            </a:lvl1pPr>
          </a:lstStyle>
          <a:p>
            <a:pPr rtl="0"/>
            <a:r>
              <a:rPr lang="fr-FR"/>
              <a:t>Click to edit Master title style</a:t>
            </a:r>
          </a:p>
        </p:txBody>
      </p:sp>
      <p:pic>
        <p:nvPicPr>
          <p:cNvPr id="4" name="Picture 3">
            <a:extLst>
              <a:ext uri="{FF2B5EF4-FFF2-40B4-BE49-F238E27FC236}">
                <a16:creationId xmlns:a16="http://schemas.microsoft.com/office/drawing/2014/main" id="{98477B80-07B4-E044-9FB6-FD6587A4E233}"/>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71309" y="361950"/>
            <a:ext cx="1104891" cy="380771"/>
          </a:xfrm>
          <a:prstGeom prst="rect">
            <a:avLst/>
          </a:prstGeom>
        </p:spPr>
      </p:pic>
      <p:pic>
        <p:nvPicPr>
          <p:cNvPr id="6" name="Picture 5">
            <a:extLst>
              <a:ext uri="{FF2B5EF4-FFF2-40B4-BE49-F238E27FC236}">
                <a16:creationId xmlns:a16="http://schemas.microsoft.com/office/drawing/2014/main" id="{E0ED11FA-33F8-B64E-9798-ABB1D413C6C5}"/>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369436" y="358902"/>
            <a:ext cx="383819" cy="383819"/>
          </a:xfrm>
          <a:prstGeom prst="rect">
            <a:avLst/>
          </a:prstGeom>
        </p:spPr>
      </p:pic>
      <p:sp>
        <p:nvSpPr>
          <p:cNvPr id="11" name="Text Placeholder 16">
            <a:extLst>
              <a:ext uri="{FF2B5EF4-FFF2-40B4-BE49-F238E27FC236}">
                <a16:creationId xmlns:a16="http://schemas.microsoft.com/office/drawing/2014/main" id="{21FECE8D-0AC1-F842-96D6-5247CA0175BB}"/>
              </a:ext>
            </a:extLst>
          </p:cNvPr>
          <p:cNvSpPr>
            <a:spLocks noGrp="1"/>
          </p:cNvSpPr>
          <p:nvPr>
            <p:ph type="body" sz="quarter" idx="10" hasCustomPrompt="1"/>
          </p:nvPr>
        </p:nvSpPr>
        <p:spPr>
          <a:xfrm>
            <a:off x="364153" y="992611"/>
            <a:ext cx="5296060" cy="650074"/>
          </a:xfrm>
        </p:spPr>
        <p:txBody>
          <a:bodyPr rtlCol="0"/>
          <a:lstStyle>
            <a:lvl1pPr marL="0" indent="0">
              <a:buFontTx/>
              <a:buNone/>
              <a:defRPr sz="3400" b="1" i="0">
                <a:solidFill>
                  <a:schemeClr val="bg1"/>
                </a:solidFill>
                <a:latin typeface="Century Gothic" panose="020B0502020202020204" pitchFamily="34" charset="0"/>
              </a:defRPr>
            </a:lvl1pPr>
          </a:lstStyle>
          <a:p>
            <a:pPr lvl="0" rtl="0"/>
            <a:r>
              <a:rPr lang="fr-FR"/>
              <a:t>Insert title</a:t>
            </a:r>
          </a:p>
        </p:txBody>
      </p:sp>
      <p:sp>
        <p:nvSpPr>
          <p:cNvPr id="12" name="Text Placeholder 16">
            <a:extLst>
              <a:ext uri="{FF2B5EF4-FFF2-40B4-BE49-F238E27FC236}">
                <a16:creationId xmlns:a16="http://schemas.microsoft.com/office/drawing/2014/main" id="{27FCF3A7-5046-D948-882C-53D96DD40AED}"/>
              </a:ext>
            </a:extLst>
          </p:cNvPr>
          <p:cNvSpPr>
            <a:spLocks noGrp="1"/>
          </p:cNvSpPr>
          <p:nvPr>
            <p:ph type="body" sz="quarter" idx="11" hasCustomPrompt="1"/>
          </p:nvPr>
        </p:nvSpPr>
        <p:spPr>
          <a:xfrm>
            <a:off x="364153" y="2421934"/>
            <a:ext cx="5296060" cy="650074"/>
          </a:xfrm>
        </p:spPr>
        <p:txBody>
          <a:bodyPr rtlCol="0"/>
          <a:lstStyle>
            <a:lvl1pPr marL="0" indent="0">
              <a:buFontTx/>
              <a:buNone/>
              <a:defRPr sz="2400" b="1" i="0">
                <a:solidFill>
                  <a:schemeClr val="tx1"/>
                </a:solidFill>
                <a:latin typeface="Century Gothic" panose="020B0502020202020204" pitchFamily="34" charset="0"/>
              </a:defRPr>
            </a:lvl1pPr>
          </a:lstStyle>
          <a:p>
            <a:pPr lvl="0" rtl="0"/>
            <a:r>
              <a:rPr lang="fr-FR"/>
              <a:t>Insert</a:t>
            </a:r>
          </a:p>
        </p:txBody>
      </p:sp>
    </p:spTree>
    <p:extLst>
      <p:ext uri="{BB962C8B-B14F-4D97-AF65-F5344CB8AC3E}">
        <p14:creationId xmlns:p14="http://schemas.microsoft.com/office/powerpoint/2010/main" val="2552533529"/>
      </p:ext>
    </p:extLst>
  </p:cSld>
  <p:clrMapOvr>
    <a:masterClrMapping/>
  </p:clrMapOvr>
  <p:transition spd="med"/>
  <p:extLst>
    <p:ext uri="{DCECCB84-F9BA-43D5-87BE-67443E8EF086}">
      <p15:sldGuideLst xmlns:p15="http://schemas.microsoft.com/office/powerpoint/2012/main">
        <p15:guide id="2" pos="249">
          <p15:clr>
            <a:srgbClr val="FFFFFF"/>
          </p15:clr>
        </p15:guide>
        <p15:guide id="3" pos="5511">
          <p15:clr>
            <a:srgbClr val="FFFFFF"/>
          </p15:clr>
        </p15:guide>
        <p15:guide id="7" orient="horz" pos="4201">
          <p15:clr>
            <a:srgbClr val="FFFFFF"/>
          </p15:clr>
        </p15:guide>
        <p15:guide id="10" orient="horz" pos="686">
          <p15:clr>
            <a:srgbClr val="FFFFFF"/>
          </p15:clr>
        </p15:guide>
        <p15:guide id="11" pos="2880">
          <p15:clr>
            <a:srgbClr val="FFFFFF"/>
          </p15:clr>
        </p15:guide>
        <p15:guide id="12" pos="4150">
          <p15:clr>
            <a:srgbClr val="FFFFFF"/>
          </p15:clr>
        </p15:guide>
        <p15:guide id="13" pos="1565">
          <p15:clr>
            <a:srgbClr val="FFFFFF"/>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Credit page 1">
    <p:spTree>
      <p:nvGrpSpPr>
        <p:cNvPr id="1" name=""/>
        <p:cNvGrpSpPr/>
        <p:nvPr/>
      </p:nvGrpSpPr>
      <p:grpSpPr>
        <a:xfrm>
          <a:off x="0" y="0"/>
          <a:ext cx="0" cy="0"/>
          <a:chOff x="0" y="0"/>
          <a:chExt cx="0" cy="0"/>
        </a:xfrm>
      </p:grpSpPr>
      <p:sp>
        <p:nvSpPr>
          <p:cNvPr id="8" name="Shape 137">
            <a:extLst>
              <a:ext uri="{FF2B5EF4-FFF2-40B4-BE49-F238E27FC236}">
                <a16:creationId xmlns:a16="http://schemas.microsoft.com/office/drawing/2014/main" id="{3AE447CC-AC9D-3D45-8A65-2B6BD6F16228}"/>
              </a:ext>
            </a:extLst>
          </p:cNvPr>
          <p:cNvSpPr>
            <a:spLocks noChangeAspect="1"/>
          </p:cNvSpPr>
          <p:nvPr userDrawn="1"/>
        </p:nvSpPr>
        <p:spPr>
          <a:xfrm>
            <a:off x="-1836000" y="-1473841"/>
            <a:ext cx="6488014" cy="6488014"/>
          </a:xfrm>
          <a:prstGeom prst="ellipse">
            <a:avLst/>
          </a:prstGeom>
          <a:solidFill>
            <a:schemeClr val="accent1">
              <a:alpha val="19773"/>
            </a:schemeClr>
          </a:solidFill>
          <a:ln w="12700">
            <a:miter lim="400000"/>
          </a:ln>
          <a:extLst>
            <a:ext uri="{C572A759-6A51-4108-AA02-DFA0A04FC94B}">
              <ma14:wrappingTextBoxFlag xmlns:ma14="http://schemas.microsoft.com/office/mac/drawingml/2011/main" xmlns="" val="1"/>
            </a:ext>
          </a:extLst>
        </p:spPr>
        <p:txBody>
          <a:bodyPr lIns="22860" rIns="22860" rtlCol="0" anchor="ctr"/>
          <a:lstStyle/>
          <a:p>
            <a:pPr rtl="0"/>
            <a:endParaRPr sz="450" dirty="0"/>
          </a:p>
        </p:txBody>
      </p:sp>
      <p:sp>
        <p:nvSpPr>
          <p:cNvPr id="20" name="Shape 20"/>
          <p:cNvSpPr/>
          <p:nvPr/>
        </p:nvSpPr>
        <p:spPr>
          <a:xfrm flipV="1">
            <a:off x="395289" y="873125"/>
            <a:ext cx="8353424" cy="0"/>
          </a:xfrm>
          <a:prstGeom prst="line">
            <a:avLst/>
          </a:prstGeom>
          <a:ln w="12700">
            <a:solidFill>
              <a:srgbClr val="25233F"/>
            </a:solidFill>
            <a:miter/>
          </a:ln>
        </p:spPr>
        <p:txBody>
          <a:bodyPr lIns="22860" rIns="22860" rtlCol="0"/>
          <a:lstStyle/>
          <a:p>
            <a:pPr rtl="0"/>
            <a:endParaRPr sz="450"/>
          </a:p>
        </p:txBody>
      </p:sp>
      <p:sp>
        <p:nvSpPr>
          <p:cNvPr id="2" name="Title 1">
            <a:extLst>
              <a:ext uri="{FF2B5EF4-FFF2-40B4-BE49-F238E27FC236}">
                <a16:creationId xmlns:a16="http://schemas.microsoft.com/office/drawing/2014/main" id="{46E39DAE-67D8-7945-A118-FCB2C748C0E8}"/>
              </a:ext>
            </a:extLst>
          </p:cNvPr>
          <p:cNvSpPr>
            <a:spLocks noGrp="1"/>
          </p:cNvSpPr>
          <p:nvPr>
            <p:ph type="title"/>
          </p:nvPr>
        </p:nvSpPr>
        <p:spPr>
          <a:xfrm>
            <a:off x="4572000" y="415063"/>
            <a:ext cx="3708400" cy="273845"/>
          </a:xfrm>
        </p:spPr>
        <p:txBody>
          <a:bodyPr rtlCol="0"/>
          <a:lstStyle>
            <a:lvl1pPr algn="r">
              <a:defRPr sz="1000" b="1" i="0">
                <a:solidFill>
                  <a:srgbClr val="25233F"/>
                </a:solidFill>
                <a:latin typeface="Century Gothic" panose="020B0502020202020204" pitchFamily="34" charset="0"/>
              </a:defRPr>
            </a:lvl1pPr>
          </a:lstStyle>
          <a:p>
            <a:pPr rtl="0"/>
            <a:r>
              <a:rPr lang="fr-FR"/>
              <a:t>Click to edit Master title style</a:t>
            </a:r>
          </a:p>
        </p:txBody>
      </p:sp>
      <p:pic>
        <p:nvPicPr>
          <p:cNvPr id="4" name="Picture 3">
            <a:extLst>
              <a:ext uri="{FF2B5EF4-FFF2-40B4-BE49-F238E27FC236}">
                <a16:creationId xmlns:a16="http://schemas.microsoft.com/office/drawing/2014/main" id="{98477B80-07B4-E044-9FB6-FD6587A4E233}"/>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71309" y="361950"/>
            <a:ext cx="1104891" cy="380771"/>
          </a:xfrm>
          <a:prstGeom prst="rect">
            <a:avLst/>
          </a:prstGeom>
        </p:spPr>
      </p:pic>
      <p:pic>
        <p:nvPicPr>
          <p:cNvPr id="6" name="Picture 5">
            <a:extLst>
              <a:ext uri="{FF2B5EF4-FFF2-40B4-BE49-F238E27FC236}">
                <a16:creationId xmlns:a16="http://schemas.microsoft.com/office/drawing/2014/main" id="{E0ED11FA-33F8-B64E-9798-ABB1D413C6C5}"/>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369436" y="358902"/>
            <a:ext cx="383819" cy="383819"/>
          </a:xfrm>
          <a:prstGeom prst="rect">
            <a:avLst/>
          </a:prstGeom>
        </p:spPr>
      </p:pic>
      <p:sp>
        <p:nvSpPr>
          <p:cNvPr id="11" name="TextBox 10">
            <a:extLst>
              <a:ext uri="{FF2B5EF4-FFF2-40B4-BE49-F238E27FC236}">
                <a16:creationId xmlns:a16="http://schemas.microsoft.com/office/drawing/2014/main" id="{FC0BE9DA-46D1-6F40-A5AF-8DDB397B75FC}"/>
              </a:ext>
            </a:extLst>
          </p:cNvPr>
          <p:cNvSpPr txBox="1"/>
          <p:nvPr userDrawn="1"/>
        </p:nvSpPr>
        <p:spPr>
          <a:xfrm>
            <a:off x="363538" y="1172036"/>
            <a:ext cx="5114911" cy="61555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tabLst/>
            </a:pPr>
            <a:r>
              <a:rPr lang="fr-FR" sz="3400" b="1" i="0" u="none" strike="noStrike" cap="none" spc="0" normalizeH="0">
                <a:ln>
                  <a:noFill/>
                </a:ln>
                <a:solidFill>
                  <a:srgbClr val="25233F"/>
                </a:solidFill>
                <a:effectLst/>
                <a:uFillTx/>
                <a:latin typeface="Century Gothic" panose="020B0502020202020204" pitchFamily="34" charset="0"/>
                <a:ea typeface="+mj-ea"/>
                <a:cs typeface="+mj-cs"/>
                <a:sym typeface="Calibri"/>
              </a:rPr>
              <a:t>Image credits</a:t>
            </a:r>
          </a:p>
        </p:txBody>
      </p:sp>
    </p:spTree>
    <p:extLst>
      <p:ext uri="{BB962C8B-B14F-4D97-AF65-F5344CB8AC3E}">
        <p14:creationId xmlns:p14="http://schemas.microsoft.com/office/powerpoint/2010/main" val="148997622"/>
      </p:ext>
    </p:extLst>
  </p:cSld>
  <p:clrMapOvr>
    <a:masterClrMapping/>
  </p:clrMapOvr>
  <p:transition spd="med"/>
  <p:extLst>
    <p:ext uri="{DCECCB84-F9BA-43D5-87BE-67443E8EF086}">
      <p15:sldGuideLst xmlns:p15="http://schemas.microsoft.com/office/powerpoint/2012/main">
        <p15:guide id="2" pos="249">
          <p15:clr>
            <a:srgbClr val="FFFFFF"/>
          </p15:clr>
        </p15:guide>
        <p15:guide id="3" pos="5511">
          <p15:clr>
            <a:srgbClr val="FFFFFF"/>
          </p15:clr>
        </p15:guide>
        <p15:guide id="7" orient="horz" pos="4201">
          <p15:clr>
            <a:srgbClr val="FFFFFF"/>
          </p15:clr>
        </p15:guide>
        <p15:guide id="10" orient="horz" pos="799">
          <p15:clr>
            <a:srgbClr val="FFFFFF"/>
          </p15:clr>
        </p15:guide>
        <p15:guide id="11" pos="2880">
          <p15:clr>
            <a:srgbClr val="FFFFFF"/>
          </p15:clr>
        </p15:guide>
        <p15:guide id="12" pos="4150">
          <p15:clr>
            <a:srgbClr val="FFFFFF"/>
          </p15:clr>
        </p15:guide>
        <p15:guide id="13" pos="1565">
          <p15:clr>
            <a:srgbClr val="FFFFFF"/>
          </p15:clr>
        </p15:guide>
      </p15:sldGuideLst>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791481209"/>
      </p:ext>
    </p:extLst>
  </p:cSld>
  <p:clrMapOvr>
    <a:masterClrMapping/>
  </p:clrMapOvr>
  <p:transition spd="med"/>
  <p:extLst>
    <p:ext uri="{DCECCB84-F9BA-43D5-87BE-67443E8EF086}">
      <p15:sldGuideLst xmlns:p15="http://schemas.microsoft.com/office/powerpoint/2012/main">
        <p15:guide id="2" pos="249">
          <p15:clr>
            <a:srgbClr val="FFFFFF"/>
          </p15:clr>
        </p15:guide>
        <p15:guide id="3" pos="5511">
          <p15:clr>
            <a:srgbClr val="FFFFFF"/>
          </p15:clr>
        </p15:guide>
        <p15:guide id="7" orient="horz" pos="4201">
          <p15:clr>
            <a:srgbClr val="FFFFFF"/>
          </p15:clr>
        </p15:guide>
        <p15:guide id="10" orient="horz" pos="799">
          <p15:clr>
            <a:srgbClr val="FFFFFF"/>
          </p15:clr>
        </p15:guide>
        <p15:guide id="11" pos="2880">
          <p15:clr>
            <a:srgbClr val="FFFFFF"/>
          </p15:clr>
        </p15:guide>
        <p15:guide id="12" pos="1565">
          <p15:clr>
            <a:srgbClr val="FFFFFF"/>
          </p15:clr>
        </p15:guide>
        <p15:guide id="13" pos="4195">
          <p15:clr>
            <a:srgbClr val="FFFFFF"/>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Learning Outcomes 2">
    <p:spTree>
      <p:nvGrpSpPr>
        <p:cNvPr id="1" name=""/>
        <p:cNvGrpSpPr/>
        <p:nvPr/>
      </p:nvGrpSpPr>
      <p:grpSpPr>
        <a:xfrm>
          <a:off x="0" y="0"/>
          <a:ext cx="0" cy="0"/>
          <a:chOff x="0" y="0"/>
          <a:chExt cx="0" cy="0"/>
        </a:xfrm>
      </p:grpSpPr>
      <p:sp>
        <p:nvSpPr>
          <p:cNvPr id="8" name="Shape 137">
            <a:extLst>
              <a:ext uri="{FF2B5EF4-FFF2-40B4-BE49-F238E27FC236}">
                <a16:creationId xmlns:a16="http://schemas.microsoft.com/office/drawing/2014/main" id="{3AE447CC-AC9D-3D45-8A65-2B6BD6F16228}"/>
              </a:ext>
            </a:extLst>
          </p:cNvPr>
          <p:cNvSpPr>
            <a:spLocks noChangeAspect="1"/>
          </p:cNvSpPr>
          <p:nvPr userDrawn="1"/>
        </p:nvSpPr>
        <p:spPr>
          <a:xfrm>
            <a:off x="-1840888" y="-1528792"/>
            <a:ext cx="6488014" cy="6488014"/>
          </a:xfrm>
          <a:prstGeom prst="ellipse">
            <a:avLst/>
          </a:prstGeom>
          <a:solidFill>
            <a:schemeClr val="accent1">
              <a:alpha val="19773"/>
            </a:schemeClr>
          </a:solidFill>
          <a:ln w="12700">
            <a:miter lim="400000"/>
          </a:ln>
          <a:extLst>
            <a:ext uri="{C572A759-6A51-4108-AA02-DFA0A04FC94B}">
              <ma14:wrappingTextBoxFlag xmlns:ma14="http://schemas.microsoft.com/office/mac/drawingml/2011/main" xmlns="" val="1"/>
            </a:ext>
          </a:extLst>
        </p:spPr>
        <p:txBody>
          <a:bodyPr lIns="22860" rIns="22860" rtlCol="0" anchor="ctr"/>
          <a:lstStyle/>
          <a:p>
            <a:pPr rtl="0"/>
            <a:endParaRPr sz="450" dirty="0"/>
          </a:p>
        </p:txBody>
      </p:sp>
      <p:sp>
        <p:nvSpPr>
          <p:cNvPr id="20" name="Shape 20"/>
          <p:cNvSpPr/>
          <p:nvPr/>
        </p:nvSpPr>
        <p:spPr>
          <a:xfrm flipV="1">
            <a:off x="395289" y="873125"/>
            <a:ext cx="8353424" cy="0"/>
          </a:xfrm>
          <a:prstGeom prst="line">
            <a:avLst/>
          </a:prstGeom>
          <a:ln w="12700">
            <a:solidFill>
              <a:srgbClr val="25233F"/>
            </a:solidFill>
            <a:miter/>
          </a:ln>
        </p:spPr>
        <p:txBody>
          <a:bodyPr lIns="22860" rIns="22860" rtlCol="0"/>
          <a:lstStyle/>
          <a:p>
            <a:pPr rtl="0"/>
            <a:endParaRPr sz="450"/>
          </a:p>
        </p:txBody>
      </p:sp>
      <p:sp>
        <p:nvSpPr>
          <p:cNvPr id="2" name="Title 1">
            <a:extLst>
              <a:ext uri="{FF2B5EF4-FFF2-40B4-BE49-F238E27FC236}">
                <a16:creationId xmlns:a16="http://schemas.microsoft.com/office/drawing/2014/main" id="{46E39DAE-67D8-7945-A118-FCB2C748C0E8}"/>
              </a:ext>
            </a:extLst>
          </p:cNvPr>
          <p:cNvSpPr>
            <a:spLocks noGrp="1"/>
          </p:cNvSpPr>
          <p:nvPr>
            <p:ph type="title"/>
          </p:nvPr>
        </p:nvSpPr>
        <p:spPr>
          <a:xfrm>
            <a:off x="4572000" y="415063"/>
            <a:ext cx="3708400" cy="273845"/>
          </a:xfrm>
        </p:spPr>
        <p:txBody>
          <a:bodyPr rtlCol="0"/>
          <a:lstStyle>
            <a:lvl1pPr algn="r">
              <a:defRPr sz="1000" b="1" i="0">
                <a:solidFill>
                  <a:srgbClr val="25233F"/>
                </a:solidFill>
                <a:latin typeface="Century Gothic" panose="020B0502020202020204" pitchFamily="34" charset="0"/>
              </a:defRPr>
            </a:lvl1pPr>
          </a:lstStyle>
          <a:p>
            <a:pPr rtl="0"/>
            <a:r>
              <a:rPr lang="fr-FR"/>
              <a:t>Click to edit Master title style</a:t>
            </a:r>
          </a:p>
        </p:txBody>
      </p:sp>
      <p:pic>
        <p:nvPicPr>
          <p:cNvPr id="4" name="Picture 3">
            <a:extLst>
              <a:ext uri="{FF2B5EF4-FFF2-40B4-BE49-F238E27FC236}">
                <a16:creationId xmlns:a16="http://schemas.microsoft.com/office/drawing/2014/main" id="{98477B80-07B4-E044-9FB6-FD6587A4E233}"/>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71309" y="361950"/>
            <a:ext cx="1104891" cy="380771"/>
          </a:xfrm>
          <a:prstGeom prst="rect">
            <a:avLst/>
          </a:prstGeom>
        </p:spPr>
      </p:pic>
      <p:pic>
        <p:nvPicPr>
          <p:cNvPr id="6" name="Picture 5">
            <a:extLst>
              <a:ext uri="{FF2B5EF4-FFF2-40B4-BE49-F238E27FC236}">
                <a16:creationId xmlns:a16="http://schemas.microsoft.com/office/drawing/2014/main" id="{E0ED11FA-33F8-B64E-9798-ABB1D413C6C5}"/>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369436" y="358902"/>
            <a:ext cx="383819" cy="383819"/>
          </a:xfrm>
          <a:prstGeom prst="rect">
            <a:avLst/>
          </a:prstGeom>
        </p:spPr>
      </p:pic>
      <p:sp>
        <p:nvSpPr>
          <p:cNvPr id="5" name="Text Placeholder 4">
            <a:extLst>
              <a:ext uri="{FF2B5EF4-FFF2-40B4-BE49-F238E27FC236}">
                <a16:creationId xmlns:a16="http://schemas.microsoft.com/office/drawing/2014/main" id="{611B462A-E057-0C4F-8169-A69EB10E7AB6}"/>
              </a:ext>
            </a:extLst>
          </p:cNvPr>
          <p:cNvSpPr>
            <a:spLocks noGrp="1"/>
          </p:cNvSpPr>
          <p:nvPr>
            <p:ph type="body" sz="quarter" idx="10" hasCustomPrompt="1"/>
          </p:nvPr>
        </p:nvSpPr>
        <p:spPr>
          <a:xfrm>
            <a:off x="349946" y="1026912"/>
            <a:ext cx="2801937" cy="359903"/>
          </a:xfrm>
        </p:spPr>
        <p:txBody>
          <a:bodyPr rtlCol="0"/>
          <a:lstStyle>
            <a:lvl1pPr marL="0" indent="0">
              <a:buNone/>
              <a:defRPr sz="2000" b="1" i="0">
                <a:solidFill>
                  <a:schemeClr val="bg1"/>
                </a:solidFill>
                <a:latin typeface="Century Gothic" panose="020B0502020202020204" pitchFamily="34" charset="0"/>
              </a:defRPr>
            </a:lvl1pPr>
          </a:lstStyle>
          <a:p>
            <a:pPr lvl="0" rtl="0"/>
            <a:r>
              <a:rPr lang="fr-FR"/>
              <a:t>Insert - Main Enquiry</a:t>
            </a:r>
          </a:p>
        </p:txBody>
      </p:sp>
      <p:sp>
        <p:nvSpPr>
          <p:cNvPr id="13" name="Text Placeholder 12">
            <a:extLst>
              <a:ext uri="{FF2B5EF4-FFF2-40B4-BE49-F238E27FC236}">
                <a16:creationId xmlns:a16="http://schemas.microsoft.com/office/drawing/2014/main" id="{9CE1321D-AFC7-6849-BEE7-BE17FEA621FD}"/>
              </a:ext>
            </a:extLst>
          </p:cNvPr>
          <p:cNvSpPr>
            <a:spLocks noGrp="1"/>
          </p:cNvSpPr>
          <p:nvPr>
            <p:ph type="body" sz="quarter" idx="11" hasCustomPrompt="1"/>
          </p:nvPr>
        </p:nvSpPr>
        <p:spPr>
          <a:xfrm>
            <a:off x="349946" y="1276845"/>
            <a:ext cx="4086028" cy="1285277"/>
          </a:xfrm>
        </p:spPr>
        <p:txBody>
          <a:bodyPr rtlCol="0"/>
          <a:lstStyle>
            <a:lvl1pPr marL="0" indent="0">
              <a:buNone/>
              <a:defRPr sz="3400" b="1" i="0">
                <a:solidFill>
                  <a:schemeClr val="bg1"/>
                </a:solidFill>
                <a:latin typeface="Century Gothic" panose="020B0502020202020204" pitchFamily="34" charset="0"/>
              </a:defRPr>
            </a:lvl1pPr>
          </a:lstStyle>
          <a:p>
            <a:pPr lvl="0" rtl="0"/>
            <a:r>
              <a:rPr lang="fr-FR"/>
              <a:t>Insert – title</a:t>
            </a:r>
          </a:p>
        </p:txBody>
      </p:sp>
      <p:grpSp>
        <p:nvGrpSpPr>
          <p:cNvPr id="54" name="Group 166" descr="Gruppieren 2">
            <a:extLst>
              <a:ext uri="{FF2B5EF4-FFF2-40B4-BE49-F238E27FC236}">
                <a16:creationId xmlns:a16="http://schemas.microsoft.com/office/drawing/2014/main" id="{7927F03D-B990-A945-BF4E-1600F83F2273}"/>
              </a:ext>
            </a:extLst>
          </p:cNvPr>
          <p:cNvGrpSpPr/>
          <p:nvPr userDrawn="1"/>
        </p:nvGrpSpPr>
        <p:grpSpPr>
          <a:xfrm>
            <a:off x="3106169" y="2577150"/>
            <a:ext cx="1501076" cy="1539185"/>
            <a:chOff x="939242" y="252757"/>
            <a:chExt cx="3002151" cy="3078367"/>
          </a:xfrm>
        </p:grpSpPr>
        <p:sp>
          <p:nvSpPr>
            <p:cNvPr id="55" name="Shape 163" descr="Bogen 22">
              <a:extLst>
                <a:ext uri="{FF2B5EF4-FFF2-40B4-BE49-F238E27FC236}">
                  <a16:creationId xmlns:a16="http://schemas.microsoft.com/office/drawing/2014/main" id="{9CB09473-233C-9B46-B806-0C0C4139383B}"/>
                </a:ext>
              </a:extLst>
            </p:cNvPr>
            <p:cNvSpPr/>
            <p:nvPr/>
          </p:nvSpPr>
          <p:spPr>
            <a:xfrm rot="19542695">
              <a:off x="1257539" y="510928"/>
              <a:ext cx="2683854" cy="2820196"/>
            </a:xfrm>
            <a:custGeom>
              <a:avLst/>
              <a:gdLst/>
              <a:ahLst/>
              <a:cxnLst>
                <a:cxn ang="0">
                  <a:pos x="wd2" y="hd2"/>
                </a:cxn>
                <a:cxn ang="5400000">
                  <a:pos x="wd2" y="hd2"/>
                </a:cxn>
                <a:cxn ang="10800000">
                  <a:pos x="wd2" y="hd2"/>
                </a:cxn>
                <a:cxn ang="16200000">
                  <a:pos x="wd2" y="hd2"/>
                </a:cxn>
              </a:cxnLst>
              <a:rect l="0" t="0" r="r" b="b"/>
              <a:pathLst>
                <a:path w="21221" h="21239" extrusionOk="0">
                  <a:moveTo>
                    <a:pt x="10431" y="21239"/>
                  </a:moveTo>
                  <a:cubicBezTo>
                    <a:pt x="4280" y="20855"/>
                    <a:pt x="-379" y="15794"/>
                    <a:pt x="24" y="9936"/>
                  </a:cubicBezTo>
                  <a:cubicBezTo>
                    <a:pt x="428" y="4077"/>
                    <a:pt x="5741" y="-361"/>
                    <a:pt x="11892" y="23"/>
                  </a:cubicBezTo>
                  <a:cubicBezTo>
                    <a:pt x="15911" y="274"/>
                    <a:pt x="19476" y="2568"/>
                    <a:pt x="21221" y="6025"/>
                  </a:cubicBezTo>
                </a:path>
              </a:pathLst>
            </a:custGeom>
            <a:noFill/>
            <a:ln w="63500" cap="flat">
              <a:solidFill>
                <a:schemeClr val="accent1"/>
              </a:solidFill>
              <a:prstDash val="solid"/>
              <a:round/>
            </a:ln>
            <a:effectLst/>
          </p:spPr>
          <p:txBody>
            <a:bodyPr wrap="square" lIns="22860" tIns="22860" rIns="22860" bIns="22860" numCol="1" rtlCol="0" anchor="ctr">
              <a:noAutofit/>
            </a:bodyPr>
            <a:lstStyle/>
            <a:p>
              <a:pPr algn="ctr" rtl="0">
                <a:defRPr sz="1300"/>
              </a:pPr>
              <a:endParaRPr sz="650" dirty="0"/>
            </a:p>
          </p:txBody>
        </p:sp>
        <p:sp>
          <p:nvSpPr>
            <p:cNvPr id="57" name="Shape 165" descr="Textfeld 25">
              <a:extLst>
                <a:ext uri="{FF2B5EF4-FFF2-40B4-BE49-F238E27FC236}">
                  <a16:creationId xmlns:a16="http://schemas.microsoft.com/office/drawing/2014/main" id="{28C66F6B-1EC1-4143-8548-F21F45A19058}"/>
                </a:ext>
              </a:extLst>
            </p:cNvPr>
            <p:cNvSpPr/>
            <p:nvPr/>
          </p:nvSpPr>
          <p:spPr>
            <a:xfrm>
              <a:off x="939242" y="252757"/>
              <a:ext cx="711988" cy="597233"/>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22860" tIns="22860" rIns="22860" bIns="22860" numCol="1" rtlCol="0" anchor="t">
              <a:noAutofit/>
            </a:bodyPr>
            <a:lstStyle>
              <a:lvl1pPr algn="r">
                <a:defRPr sz="2600" b="1">
                  <a:solidFill>
                    <a:srgbClr val="25233F"/>
                  </a:solidFill>
                  <a:latin typeface="Century Gothic"/>
                  <a:ea typeface="Century Gothic"/>
                  <a:cs typeface="Century Gothic"/>
                  <a:sym typeface="Century Gothic"/>
                </a:defRPr>
              </a:lvl1pPr>
            </a:lstStyle>
            <a:p>
              <a:pPr rtl="0"/>
              <a:r>
                <a:rPr lang="fr-FR" sz="1300">
                  <a:solidFill>
                    <a:schemeClr val="bg1"/>
                  </a:solidFill>
                </a:rPr>
                <a:t>02</a:t>
              </a:r>
            </a:p>
          </p:txBody>
        </p:sp>
      </p:grpSp>
      <p:grpSp>
        <p:nvGrpSpPr>
          <p:cNvPr id="58" name="Group 170" descr="Gruppieren 2">
            <a:extLst>
              <a:ext uri="{FF2B5EF4-FFF2-40B4-BE49-F238E27FC236}">
                <a16:creationId xmlns:a16="http://schemas.microsoft.com/office/drawing/2014/main" id="{A3546537-95AC-3B4F-AAC9-14414225CEE7}"/>
              </a:ext>
            </a:extLst>
          </p:cNvPr>
          <p:cNvGrpSpPr/>
          <p:nvPr userDrawn="1"/>
        </p:nvGrpSpPr>
        <p:grpSpPr>
          <a:xfrm>
            <a:off x="5849886" y="2517707"/>
            <a:ext cx="1501076" cy="1539185"/>
            <a:chOff x="939242" y="252757"/>
            <a:chExt cx="3002151" cy="3078367"/>
          </a:xfrm>
        </p:grpSpPr>
        <p:sp>
          <p:nvSpPr>
            <p:cNvPr id="59" name="Shape 167" descr="Bogen 22">
              <a:extLst>
                <a:ext uri="{FF2B5EF4-FFF2-40B4-BE49-F238E27FC236}">
                  <a16:creationId xmlns:a16="http://schemas.microsoft.com/office/drawing/2014/main" id="{AC853973-87C9-344A-98BB-0BF93DB3F4D8}"/>
                </a:ext>
              </a:extLst>
            </p:cNvPr>
            <p:cNvSpPr/>
            <p:nvPr/>
          </p:nvSpPr>
          <p:spPr>
            <a:xfrm rot="19542695">
              <a:off x="1257539" y="510928"/>
              <a:ext cx="2683854" cy="2820196"/>
            </a:xfrm>
            <a:custGeom>
              <a:avLst/>
              <a:gdLst/>
              <a:ahLst/>
              <a:cxnLst>
                <a:cxn ang="0">
                  <a:pos x="wd2" y="hd2"/>
                </a:cxn>
                <a:cxn ang="5400000">
                  <a:pos x="wd2" y="hd2"/>
                </a:cxn>
                <a:cxn ang="10800000">
                  <a:pos x="wd2" y="hd2"/>
                </a:cxn>
                <a:cxn ang="16200000">
                  <a:pos x="wd2" y="hd2"/>
                </a:cxn>
              </a:cxnLst>
              <a:rect l="0" t="0" r="r" b="b"/>
              <a:pathLst>
                <a:path w="21221" h="21239" extrusionOk="0">
                  <a:moveTo>
                    <a:pt x="10431" y="21239"/>
                  </a:moveTo>
                  <a:cubicBezTo>
                    <a:pt x="4280" y="20855"/>
                    <a:pt x="-379" y="15794"/>
                    <a:pt x="24" y="9936"/>
                  </a:cubicBezTo>
                  <a:cubicBezTo>
                    <a:pt x="428" y="4077"/>
                    <a:pt x="5741" y="-361"/>
                    <a:pt x="11892" y="23"/>
                  </a:cubicBezTo>
                  <a:cubicBezTo>
                    <a:pt x="15911" y="274"/>
                    <a:pt x="19476" y="2568"/>
                    <a:pt x="21221" y="6025"/>
                  </a:cubicBezTo>
                </a:path>
              </a:pathLst>
            </a:custGeom>
            <a:noFill/>
            <a:ln w="63500" cap="flat">
              <a:solidFill>
                <a:schemeClr val="accent1"/>
              </a:solidFill>
              <a:prstDash val="solid"/>
              <a:round/>
            </a:ln>
            <a:effectLst/>
          </p:spPr>
          <p:txBody>
            <a:bodyPr wrap="square" lIns="22860" tIns="22860" rIns="22860" bIns="22860" numCol="1" rtlCol="0" anchor="ctr">
              <a:noAutofit/>
            </a:bodyPr>
            <a:lstStyle/>
            <a:p>
              <a:pPr algn="ctr" rtl="0">
                <a:defRPr sz="1300"/>
              </a:pPr>
              <a:endParaRPr sz="650" dirty="0"/>
            </a:p>
          </p:txBody>
        </p:sp>
        <p:sp>
          <p:nvSpPr>
            <p:cNvPr id="61" name="Shape 169" descr="Textfeld 25">
              <a:extLst>
                <a:ext uri="{FF2B5EF4-FFF2-40B4-BE49-F238E27FC236}">
                  <a16:creationId xmlns:a16="http://schemas.microsoft.com/office/drawing/2014/main" id="{D3D3B237-935B-FB48-8DA3-A6F8B7293586}"/>
                </a:ext>
              </a:extLst>
            </p:cNvPr>
            <p:cNvSpPr/>
            <p:nvPr/>
          </p:nvSpPr>
          <p:spPr>
            <a:xfrm>
              <a:off x="939242" y="252757"/>
              <a:ext cx="711988" cy="597233"/>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22860" tIns="22860" rIns="22860" bIns="22860" numCol="1" rtlCol="0" anchor="t">
              <a:noAutofit/>
            </a:bodyPr>
            <a:lstStyle>
              <a:lvl1pPr algn="r">
                <a:defRPr sz="2600" b="1">
                  <a:solidFill>
                    <a:srgbClr val="25233F"/>
                  </a:solidFill>
                  <a:latin typeface="Century Gothic"/>
                  <a:ea typeface="Century Gothic"/>
                  <a:cs typeface="Century Gothic"/>
                  <a:sym typeface="Century Gothic"/>
                </a:defRPr>
              </a:lvl1pPr>
            </a:lstStyle>
            <a:p>
              <a:pPr rtl="0"/>
              <a:r>
                <a:rPr lang="fr-FR" sz="1300">
                  <a:solidFill>
                    <a:schemeClr val="bg1"/>
                  </a:solidFill>
                </a:rPr>
                <a:t>03</a:t>
              </a:r>
            </a:p>
          </p:txBody>
        </p:sp>
      </p:grpSp>
      <p:grpSp>
        <p:nvGrpSpPr>
          <p:cNvPr id="62" name="Group 174" descr="Gruppieren 2">
            <a:extLst>
              <a:ext uri="{FF2B5EF4-FFF2-40B4-BE49-F238E27FC236}">
                <a16:creationId xmlns:a16="http://schemas.microsoft.com/office/drawing/2014/main" id="{F856CCB6-EBEB-B04C-A44B-2D772A558AB0}"/>
              </a:ext>
            </a:extLst>
          </p:cNvPr>
          <p:cNvGrpSpPr/>
          <p:nvPr userDrawn="1"/>
        </p:nvGrpSpPr>
        <p:grpSpPr>
          <a:xfrm>
            <a:off x="422738" y="4562714"/>
            <a:ext cx="1501076" cy="1539185"/>
            <a:chOff x="939242" y="252757"/>
            <a:chExt cx="3002151" cy="3078367"/>
          </a:xfrm>
        </p:grpSpPr>
        <p:sp>
          <p:nvSpPr>
            <p:cNvPr id="63" name="Shape 171" descr="Bogen 22">
              <a:extLst>
                <a:ext uri="{FF2B5EF4-FFF2-40B4-BE49-F238E27FC236}">
                  <a16:creationId xmlns:a16="http://schemas.microsoft.com/office/drawing/2014/main" id="{FE329192-0C3C-C24B-A051-289BF2F221CF}"/>
                </a:ext>
              </a:extLst>
            </p:cNvPr>
            <p:cNvSpPr/>
            <p:nvPr/>
          </p:nvSpPr>
          <p:spPr>
            <a:xfrm rot="19542695">
              <a:off x="1257539" y="510928"/>
              <a:ext cx="2683854" cy="2820196"/>
            </a:xfrm>
            <a:custGeom>
              <a:avLst/>
              <a:gdLst/>
              <a:ahLst/>
              <a:cxnLst>
                <a:cxn ang="0">
                  <a:pos x="wd2" y="hd2"/>
                </a:cxn>
                <a:cxn ang="5400000">
                  <a:pos x="wd2" y="hd2"/>
                </a:cxn>
                <a:cxn ang="10800000">
                  <a:pos x="wd2" y="hd2"/>
                </a:cxn>
                <a:cxn ang="16200000">
                  <a:pos x="wd2" y="hd2"/>
                </a:cxn>
              </a:cxnLst>
              <a:rect l="0" t="0" r="r" b="b"/>
              <a:pathLst>
                <a:path w="21221" h="21239" extrusionOk="0">
                  <a:moveTo>
                    <a:pt x="10431" y="21239"/>
                  </a:moveTo>
                  <a:cubicBezTo>
                    <a:pt x="4280" y="20855"/>
                    <a:pt x="-379" y="15794"/>
                    <a:pt x="24" y="9936"/>
                  </a:cubicBezTo>
                  <a:cubicBezTo>
                    <a:pt x="428" y="4077"/>
                    <a:pt x="5741" y="-361"/>
                    <a:pt x="11892" y="23"/>
                  </a:cubicBezTo>
                  <a:cubicBezTo>
                    <a:pt x="15911" y="274"/>
                    <a:pt x="19476" y="2568"/>
                    <a:pt x="21221" y="6025"/>
                  </a:cubicBezTo>
                </a:path>
              </a:pathLst>
            </a:custGeom>
            <a:noFill/>
            <a:ln w="63500" cap="flat">
              <a:solidFill>
                <a:schemeClr val="accent1"/>
              </a:solidFill>
              <a:prstDash val="solid"/>
              <a:round/>
            </a:ln>
            <a:effectLst/>
          </p:spPr>
          <p:txBody>
            <a:bodyPr wrap="square" lIns="22860" tIns="22860" rIns="22860" bIns="22860" numCol="1" rtlCol="0" anchor="ctr">
              <a:noAutofit/>
            </a:bodyPr>
            <a:lstStyle/>
            <a:p>
              <a:pPr algn="ctr" rtl="0">
                <a:defRPr sz="100"/>
              </a:pPr>
              <a:endParaRPr sz="100" dirty="0"/>
            </a:p>
          </p:txBody>
        </p:sp>
        <p:sp>
          <p:nvSpPr>
            <p:cNvPr id="65" name="Shape 173" descr="Textfeld 25">
              <a:extLst>
                <a:ext uri="{FF2B5EF4-FFF2-40B4-BE49-F238E27FC236}">
                  <a16:creationId xmlns:a16="http://schemas.microsoft.com/office/drawing/2014/main" id="{2D4D065E-01D0-BF46-B29B-DEF6FB33FD6E}"/>
                </a:ext>
              </a:extLst>
            </p:cNvPr>
            <p:cNvSpPr/>
            <p:nvPr/>
          </p:nvSpPr>
          <p:spPr>
            <a:xfrm>
              <a:off x="939242" y="252757"/>
              <a:ext cx="711988" cy="597233"/>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22860" tIns="22860" rIns="22860" bIns="22860" numCol="1" rtlCol="0" anchor="t">
              <a:noAutofit/>
            </a:bodyPr>
            <a:lstStyle>
              <a:lvl1pPr algn="r">
                <a:defRPr sz="2600" b="1">
                  <a:solidFill>
                    <a:srgbClr val="25233F"/>
                  </a:solidFill>
                  <a:latin typeface="Century Gothic"/>
                  <a:ea typeface="Century Gothic"/>
                  <a:cs typeface="Century Gothic"/>
                  <a:sym typeface="Century Gothic"/>
                </a:defRPr>
              </a:lvl1pPr>
            </a:lstStyle>
            <a:p>
              <a:pPr rtl="0"/>
              <a:r>
                <a:rPr lang="fr-FR" sz="1300">
                  <a:solidFill>
                    <a:schemeClr val="bg1"/>
                  </a:solidFill>
                </a:rPr>
                <a:t>04</a:t>
              </a:r>
            </a:p>
          </p:txBody>
        </p:sp>
      </p:grpSp>
      <p:grpSp>
        <p:nvGrpSpPr>
          <p:cNvPr id="66" name="Group 178" descr="Gruppieren 2">
            <a:extLst>
              <a:ext uri="{FF2B5EF4-FFF2-40B4-BE49-F238E27FC236}">
                <a16:creationId xmlns:a16="http://schemas.microsoft.com/office/drawing/2014/main" id="{821905F2-8063-184A-BB2F-3975AA45F68A}"/>
              </a:ext>
            </a:extLst>
          </p:cNvPr>
          <p:cNvGrpSpPr/>
          <p:nvPr userDrawn="1"/>
        </p:nvGrpSpPr>
        <p:grpSpPr>
          <a:xfrm>
            <a:off x="3095199" y="4614625"/>
            <a:ext cx="1501076" cy="1539185"/>
            <a:chOff x="939242" y="252757"/>
            <a:chExt cx="3002151" cy="3078367"/>
          </a:xfrm>
        </p:grpSpPr>
        <p:sp>
          <p:nvSpPr>
            <p:cNvPr id="67" name="Shape 175" descr="Bogen 22">
              <a:extLst>
                <a:ext uri="{FF2B5EF4-FFF2-40B4-BE49-F238E27FC236}">
                  <a16:creationId xmlns:a16="http://schemas.microsoft.com/office/drawing/2014/main" id="{CC99759B-160F-E94E-ADD8-B47AC542EA6D}"/>
                </a:ext>
              </a:extLst>
            </p:cNvPr>
            <p:cNvSpPr/>
            <p:nvPr/>
          </p:nvSpPr>
          <p:spPr>
            <a:xfrm rot="19542695">
              <a:off x="1257539" y="510928"/>
              <a:ext cx="2683854" cy="2820196"/>
            </a:xfrm>
            <a:custGeom>
              <a:avLst/>
              <a:gdLst/>
              <a:ahLst/>
              <a:cxnLst>
                <a:cxn ang="0">
                  <a:pos x="wd2" y="hd2"/>
                </a:cxn>
                <a:cxn ang="5400000">
                  <a:pos x="wd2" y="hd2"/>
                </a:cxn>
                <a:cxn ang="10800000">
                  <a:pos x="wd2" y="hd2"/>
                </a:cxn>
                <a:cxn ang="16200000">
                  <a:pos x="wd2" y="hd2"/>
                </a:cxn>
              </a:cxnLst>
              <a:rect l="0" t="0" r="r" b="b"/>
              <a:pathLst>
                <a:path w="21221" h="21239" extrusionOk="0">
                  <a:moveTo>
                    <a:pt x="10431" y="21239"/>
                  </a:moveTo>
                  <a:cubicBezTo>
                    <a:pt x="4280" y="20855"/>
                    <a:pt x="-379" y="15794"/>
                    <a:pt x="24" y="9936"/>
                  </a:cubicBezTo>
                  <a:cubicBezTo>
                    <a:pt x="428" y="4077"/>
                    <a:pt x="5741" y="-361"/>
                    <a:pt x="11892" y="23"/>
                  </a:cubicBezTo>
                  <a:cubicBezTo>
                    <a:pt x="15911" y="274"/>
                    <a:pt x="19476" y="2568"/>
                    <a:pt x="21221" y="6025"/>
                  </a:cubicBezTo>
                </a:path>
              </a:pathLst>
            </a:custGeom>
            <a:noFill/>
            <a:ln w="63500" cap="flat">
              <a:solidFill>
                <a:schemeClr val="accent1"/>
              </a:solidFill>
              <a:prstDash val="solid"/>
              <a:round/>
            </a:ln>
            <a:effectLst/>
          </p:spPr>
          <p:txBody>
            <a:bodyPr wrap="square" lIns="22860" tIns="22860" rIns="22860" bIns="22860" numCol="1" rtlCol="0" anchor="ctr">
              <a:noAutofit/>
            </a:bodyPr>
            <a:lstStyle/>
            <a:p>
              <a:pPr algn="ctr" rtl="0">
                <a:defRPr sz="1300"/>
              </a:pPr>
              <a:endParaRPr sz="650" dirty="0"/>
            </a:p>
          </p:txBody>
        </p:sp>
        <p:sp>
          <p:nvSpPr>
            <p:cNvPr id="69" name="Shape 177" descr="Textfeld 25">
              <a:extLst>
                <a:ext uri="{FF2B5EF4-FFF2-40B4-BE49-F238E27FC236}">
                  <a16:creationId xmlns:a16="http://schemas.microsoft.com/office/drawing/2014/main" id="{3AF17078-ABC4-B342-88E0-CCBAD96C3982}"/>
                </a:ext>
              </a:extLst>
            </p:cNvPr>
            <p:cNvSpPr/>
            <p:nvPr/>
          </p:nvSpPr>
          <p:spPr>
            <a:xfrm>
              <a:off x="939242" y="252757"/>
              <a:ext cx="711988" cy="597233"/>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22860" tIns="22860" rIns="22860" bIns="22860" numCol="1" rtlCol="0" anchor="t">
              <a:noAutofit/>
            </a:bodyPr>
            <a:lstStyle>
              <a:lvl1pPr algn="r">
                <a:defRPr sz="2600" b="1">
                  <a:solidFill>
                    <a:srgbClr val="25233F"/>
                  </a:solidFill>
                  <a:latin typeface="Century Gothic"/>
                  <a:ea typeface="Century Gothic"/>
                  <a:cs typeface="Century Gothic"/>
                  <a:sym typeface="Century Gothic"/>
                </a:defRPr>
              </a:lvl1pPr>
            </a:lstStyle>
            <a:p>
              <a:pPr rtl="0"/>
              <a:r>
                <a:rPr lang="fr-FR" sz="1300">
                  <a:solidFill>
                    <a:schemeClr val="bg1"/>
                  </a:solidFill>
                </a:rPr>
                <a:t>05</a:t>
              </a:r>
            </a:p>
          </p:txBody>
        </p:sp>
      </p:grpSp>
      <p:sp>
        <p:nvSpPr>
          <p:cNvPr id="78" name="Text Placeholder 77">
            <a:extLst>
              <a:ext uri="{FF2B5EF4-FFF2-40B4-BE49-F238E27FC236}">
                <a16:creationId xmlns:a16="http://schemas.microsoft.com/office/drawing/2014/main" id="{DE15FC4E-8282-9E49-8171-0166CA9DBED9}"/>
              </a:ext>
            </a:extLst>
          </p:cNvPr>
          <p:cNvSpPr>
            <a:spLocks noGrp="1"/>
          </p:cNvSpPr>
          <p:nvPr>
            <p:ph type="body" sz="quarter" idx="12" hasCustomPrompt="1"/>
          </p:nvPr>
        </p:nvSpPr>
        <p:spPr>
          <a:xfrm>
            <a:off x="745810" y="2820462"/>
            <a:ext cx="2278653" cy="1053385"/>
          </a:xfrm>
        </p:spPr>
        <p:txBody>
          <a:bodyPr rtlCol="0"/>
          <a:lstStyle>
            <a:lvl1pPr marL="0" indent="0">
              <a:buNone/>
              <a:defRPr sz="1700" b="1" i="0">
                <a:solidFill>
                  <a:schemeClr val="bg1"/>
                </a:solidFill>
                <a:latin typeface="Century Gothic" panose="020B0502020202020204" pitchFamily="34" charset="0"/>
              </a:defRPr>
            </a:lvl1pPr>
            <a:lvl2pPr>
              <a:defRPr sz="1700" b="1" i="0">
                <a:solidFill>
                  <a:srgbClr val="25233F"/>
                </a:solidFill>
                <a:latin typeface="Century Gothic" panose="020B0502020202020204" pitchFamily="34" charset="0"/>
              </a:defRPr>
            </a:lvl2pPr>
            <a:lvl3pPr>
              <a:defRPr sz="1700" b="1" i="0">
                <a:solidFill>
                  <a:srgbClr val="25233F"/>
                </a:solidFill>
                <a:latin typeface="Century Gothic" panose="020B0502020202020204" pitchFamily="34" charset="0"/>
              </a:defRPr>
            </a:lvl3pPr>
            <a:lvl4pPr>
              <a:defRPr sz="1700" b="1" i="0">
                <a:solidFill>
                  <a:srgbClr val="25233F"/>
                </a:solidFill>
                <a:latin typeface="Century Gothic" panose="020B0502020202020204" pitchFamily="34" charset="0"/>
              </a:defRPr>
            </a:lvl4pPr>
            <a:lvl5pPr>
              <a:defRPr sz="1700" b="1" i="0">
                <a:solidFill>
                  <a:srgbClr val="25233F"/>
                </a:solidFill>
                <a:latin typeface="Century Gothic" panose="020B0502020202020204" pitchFamily="34" charset="0"/>
              </a:defRPr>
            </a:lvl5pPr>
          </a:lstStyle>
          <a:p>
            <a:pPr lvl="0" rtl="0"/>
            <a:r>
              <a:rPr lang="fr-FR"/>
              <a:t>Insert - learning outcomes</a:t>
            </a:r>
          </a:p>
        </p:txBody>
      </p:sp>
      <p:grpSp>
        <p:nvGrpSpPr>
          <p:cNvPr id="79" name="Group 162" descr="Gruppieren 2">
            <a:extLst>
              <a:ext uri="{FF2B5EF4-FFF2-40B4-BE49-F238E27FC236}">
                <a16:creationId xmlns:a16="http://schemas.microsoft.com/office/drawing/2014/main" id="{243A3D33-158A-D64C-8B81-2D187BB55288}"/>
              </a:ext>
            </a:extLst>
          </p:cNvPr>
          <p:cNvGrpSpPr/>
          <p:nvPr userDrawn="1"/>
        </p:nvGrpSpPr>
        <p:grpSpPr>
          <a:xfrm>
            <a:off x="351906" y="2566794"/>
            <a:ext cx="1501076" cy="1539185"/>
            <a:chOff x="939242" y="252757"/>
            <a:chExt cx="3002151" cy="3078367"/>
          </a:xfrm>
        </p:grpSpPr>
        <p:sp>
          <p:nvSpPr>
            <p:cNvPr id="80" name="Shape 159" descr="Bogen 22">
              <a:extLst>
                <a:ext uri="{FF2B5EF4-FFF2-40B4-BE49-F238E27FC236}">
                  <a16:creationId xmlns:a16="http://schemas.microsoft.com/office/drawing/2014/main" id="{21C03BAE-F420-E047-9432-AC79FA0D3F42}"/>
                </a:ext>
              </a:extLst>
            </p:cNvPr>
            <p:cNvSpPr/>
            <p:nvPr/>
          </p:nvSpPr>
          <p:spPr>
            <a:xfrm rot="19542695">
              <a:off x="1257539" y="510928"/>
              <a:ext cx="2683854" cy="2820196"/>
            </a:xfrm>
            <a:custGeom>
              <a:avLst/>
              <a:gdLst/>
              <a:ahLst/>
              <a:cxnLst>
                <a:cxn ang="0">
                  <a:pos x="wd2" y="hd2"/>
                </a:cxn>
                <a:cxn ang="5400000">
                  <a:pos x="wd2" y="hd2"/>
                </a:cxn>
                <a:cxn ang="10800000">
                  <a:pos x="wd2" y="hd2"/>
                </a:cxn>
                <a:cxn ang="16200000">
                  <a:pos x="wd2" y="hd2"/>
                </a:cxn>
              </a:cxnLst>
              <a:rect l="0" t="0" r="r" b="b"/>
              <a:pathLst>
                <a:path w="21221" h="21239" extrusionOk="0">
                  <a:moveTo>
                    <a:pt x="10431" y="21239"/>
                  </a:moveTo>
                  <a:cubicBezTo>
                    <a:pt x="4280" y="20855"/>
                    <a:pt x="-379" y="15794"/>
                    <a:pt x="24" y="9936"/>
                  </a:cubicBezTo>
                  <a:cubicBezTo>
                    <a:pt x="428" y="4077"/>
                    <a:pt x="5741" y="-361"/>
                    <a:pt x="11892" y="23"/>
                  </a:cubicBezTo>
                  <a:cubicBezTo>
                    <a:pt x="15911" y="274"/>
                    <a:pt x="19476" y="2568"/>
                    <a:pt x="21221" y="6025"/>
                  </a:cubicBezTo>
                </a:path>
              </a:pathLst>
            </a:custGeom>
            <a:noFill/>
            <a:ln w="63500" cap="flat">
              <a:solidFill>
                <a:schemeClr val="accent1"/>
              </a:solidFill>
              <a:prstDash val="solid"/>
              <a:round/>
            </a:ln>
            <a:effectLst/>
          </p:spPr>
          <p:txBody>
            <a:bodyPr wrap="square" lIns="22860" tIns="22860" rIns="22860" bIns="22860" numCol="1" rtlCol="0" anchor="ctr">
              <a:noAutofit/>
            </a:bodyPr>
            <a:lstStyle/>
            <a:p>
              <a:pPr algn="ctr" rtl="0">
                <a:defRPr sz="100"/>
              </a:pPr>
              <a:endParaRPr sz="100" dirty="0"/>
            </a:p>
          </p:txBody>
        </p:sp>
        <p:sp>
          <p:nvSpPr>
            <p:cNvPr id="81" name="Shape 161" descr="Textfeld 25">
              <a:extLst>
                <a:ext uri="{FF2B5EF4-FFF2-40B4-BE49-F238E27FC236}">
                  <a16:creationId xmlns:a16="http://schemas.microsoft.com/office/drawing/2014/main" id="{85F1C650-2247-DE4B-B53B-524CF3CA673E}"/>
                </a:ext>
              </a:extLst>
            </p:cNvPr>
            <p:cNvSpPr/>
            <p:nvPr/>
          </p:nvSpPr>
          <p:spPr>
            <a:xfrm>
              <a:off x="939242" y="252757"/>
              <a:ext cx="711988" cy="597233"/>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22860" tIns="22860" rIns="22860" bIns="22860" numCol="1" rtlCol="0" anchor="t">
              <a:noAutofit/>
            </a:bodyPr>
            <a:lstStyle>
              <a:lvl1pPr algn="r">
                <a:defRPr sz="2600" b="1">
                  <a:solidFill>
                    <a:srgbClr val="25233F"/>
                  </a:solidFill>
                  <a:latin typeface="Century Gothic"/>
                  <a:ea typeface="Century Gothic"/>
                  <a:cs typeface="Century Gothic"/>
                  <a:sym typeface="Century Gothic"/>
                </a:defRPr>
              </a:lvl1pPr>
            </a:lstStyle>
            <a:p>
              <a:pPr rtl="0"/>
              <a:r>
                <a:rPr lang="fr-FR" sz="1300">
                  <a:solidFill>
                    <a:schemeClr val="bg1"/>
                  </a:solidFill>
                </a:rPr>
                <a:t>01</a:t>
              </a:r>
            </a:p>
          </p:txBody>
        </p:sp>
      </p:grpSp>
      <p:sp>
        <p:nvSpPr>
          <p:cNvPr id="83" name="Text Placeholder 77">
            <a:extLst>
              <a:ext uri="{FF2B5EF4-FFF2-40B4-BE49-F238E27FC236}">
                <a16:creationId xmlns:a16="http://schemas.microsoft.com/office/drawing/2014/main" id="{6B97205C-BFD1-6242-9274-825F963EC10E}"/>
              </a:ext>
            </a:extLst>
          </p:cNvPr>
          <p:cNvSpPr>
            <a:spLocks noGrp="1"/>
          </p:cNvSpPr>
          <p:nvPr>
            <p:ph type="body" sz="quarter" idx="13" hasCustomPrompt="1"/>
          </p:nvPr>
        </p:nvSpPr>
        <p:spPr>
          <a:xfrm>
            <a:off x="3467919" y="2816324"/>
            <a:ext cx="2278653" cy="1053385"/>
          </a:xfrm>
        </p:spPr>
        <p:txBody>
          <a:bodyPr rtlCol="0"/>
          <a:lstStyle>
            <a:lvl1pPr marL="0" indent="0">
              <a:buNone/>
              <a:defRPr sz="1700" b="1" i="0">
                <a:solidFill>
                  <a:schemeClr val="bg1"/>
                </a:solidFill>
                <a:latin typeface="Century Gothic" panose="020B0502020202020204" pitchFamily="34" charset="0"/>
              </a:defRPr>
            </a:lvl1pPr>
            <a:lvl2pPr>
              <a:defRPr sz="1700" b="1" i="0">
                <a:solidFill>
                  <a:srgbClr val="25233F"/>
                </a:solidFill>
                <a:latin typeface="Century Gothic" panose="020B0502020202020204" pitchFamily="34" charset="0"/>
              </a:defRPr>
            </a:lvl2pPr>
            <a:lvl3pPr>
              <a:defRPr sz="1700" b="1" i="0">
                <a:solidFill>
                  <a:srgbClr val="25233F"/>
                </a:solidFill>
                <a:latin typeface="Century Gothic" panose="020B0502020202020204" pitchFamily="34" charset="0"/>
              </a:defRPr>
            </a:lvl3pPr>
            <a:lvl4pPr>
              <a:defRPr sz="1700" b="1" i="0">
                <a:solidFill>
                  <a:srgbClr val="25233F"/>
                </a:solidFill>
                <a:latin typeface="Century Gothic" panose="020B0502020202020204" pitchFamily="34" charset="0"/>
              </a:defRPr>
            </a:lvl4pPr>
            <a:lvl5pPr>
              <a:defRPr sz="1700" b="1" i="0">
                <a:solidFill>
                  <a:srgbClr val="25233F"/>
                </a:solidFill>
                <a:latin typeface="Century Gothic" panose="020B0502020202020204" pitchFamily="34" charset="0"/>
              </a:defRPr>
            </a:lvl5pPr>
          </a:lstStyle>
          <a:p>
            <a:pPr lvl="0" rtl="0"/>
            <a:r>
              <a:rPr lang="fr-FR"/>
              <a:t>Insert - learning outcomes</a:t>
            </a:r>
          </a:p>
        </p:txBody>
      </p:sp>
      <p:sp>
        <p:nvSpPr>
          <p:cNvPr id="84" name="Text Placeholder 77">
            <a:extLst>
              <a:ext uri="{FF2B5EF4-FFF2-40B4-BE49-F238E27FC236}">
                <a16:creationId xmlns:a16="http://schemas.microsoft.com/office/drawing/2014/main" id="{621D2D71-8A09-5C48-B5CB-DEAE23D26E22}"/>
              </a:ext>
            </a:extLst>
          </p:cNvPr>
          <p:cNvSpPr>
            <a:spLocks noGrp="1"/>
          </p:cNvSpPr>
          <p:nvPr>
            <p:ph type="body" sz="quarter" idx="14" hasCustomPrompt="1"/>
          </p:nvPr>
        </p:nvSpPr>
        <p:spPr>
          <a:xfrm>
            <a:off x="748615" y="4861331"/>
            <a:ext cx="2278653" cy="1053385"/>
          </a:xfrm>
        </p:spPr>
        <p:txBody>
          <a:bodyPr rtlCol="0"/>
          <a:lstStyle>
            <a:lvl1pPr marL="0" indent="0">
              <a:buNone/>
              <a:defRPr sz="1700" b="1" i="0">
                <a:solidFill>
                  <a:schemeClr val="bg1"/>
                </a:solidFill>
                <a:latin typeface="Century Gothic" panose="020B0502020202020204" pitchFamily="34" charset="0"/>
              </a:defRPr>
            </a:lvl1pPr>
            <a:lvl2pPr>
              <a:defRPr sz="1700" b="1" i="0">
                <a:solidFill>
                  <a:srgbClr val="25233F"/>
                </a:solidFill>
                <a:latin typeface="Century Gothic" panose="020B0502020202020204" pitchFamily="34" charset="0"/>
              </a:defRPr>
            </a:lvl2pPr>
            <a:lvl3pPr>
              <a:defRPr sz="1700" b="1" i="0">
                <a:solidFill>
                  <a:srgbClr val="25233F"/>
                </a:solidFill>
                <a:latin typeface="Century Gothic" panose="020B0502020202020204" pitchFamily="34" charset="0"/>
              </a:defRPr>
            </a:lvl3pPr>
            <a:lvl4pPr>
              <a:defRPr sz="1700" b="1" i="0">
                <a:solidFill>
                  <a:srgbClr val="25233F"/>
                </a:solidFill>
                <a:latin typeface="Century Gothic" panose="020B0502020202020204" pitchFamily="34" charset="0"/>
              </a:defRPr>
            </a:lvl4pPr>
            <a:lvl5pPr>
              <a:defRPr sz="1700" b="1" i="0">
                <a:solidFill>
                  <a:srgbClr val="25233F"/>
                </a:solidFill>
                <a:latin typeface="Century Gothic" panose="020B0502020202020204" pitchFamily="34" charset="0"/>
              </a:defRPr>
            </a:lvl5pPr>
          </a:lstStyle>
          <a:p>
            <a:pPr lvl="0" rtl="0"/>
            <a:r>
              <a:rPr lang="fr-FR"/>
              <a:t>Insert - learning outcomes</a:t>
            </a:r>
          </a:p>
        </p:txBody>
      </p:sp>
      <p:sp>
        <p:nvSpPr>
          <p:cNvPr id="85" name="Text Placeholder 77">
            <a:extLst>
              <a:ext uri="{FF2B5EF4-FFF2-40B4-BE49-F238E27FC236}">
                <a16:creationId xmlns:a16="http://schemas.microsoft.com/office/drawing/2014/main" id="{7264281C-9317-164E-92FC-CB2D2D7EDFC0}"/>
              </a:ext>
            </a:extLst>
          </p:cNvPr>
          <p:cNvSpPr>
            <a:spLocks noGrp="1"/>
          </p:cNvSpPr>
          <p:nvPr>
            <p:ph type="body" sz="quarter" idx="15" hasCustomPrompt="1"/>
          </p:nvPr>
        </p:nvSpPr>
        <p:spPr>
          <a:xfrm>
            <a:off x="3455297" y="4861330"/>
            <a:ext cx="2278653" cy="1053385"/>
          </a:xfrm>
        </p:spPr>
        <p:txBody>
          <a:bodyPr rtlCol="0"/>
          <a:lstStyle>
            <a:lvl1pPr marL="0" indent="0">
              <a:buNone/>
              <a:defRPr sz="1700" b="1" i="0">
                <a:solidFill>
                  <a:schemeClr val="bg1"/>
                </a:solidFill>
                <a:latin typeface="Century Gothic" panose="020B0502020202020204" pitchFamily="34" charset="0"/>
              </a:defRPr>
            </a:lvl1pPr>
            <a:lvl2pPr>
              <a:defRPr sz="1700" b="1" i="0">
                <a:solidFill>
                  <a:srgbClr val="25233F"/>
                </a:solidFill>
                <a:latin typeface="Century Gothic" panose="020B0502020202020204" pitchFamily="34" charset="0"/>
              </a:defRPr>
            </a:lvl2pPr>
            <a:lvl3pPr>
              <a:defRPr sz="1700" b="1" i="0">
                <a:solidFill>
                  <a:srgbClr val="25233F"/>
                </a:solidFill>
                <a:latin typeface="Century Gothic" panose="020B0502020202020204" pitchFamily="34" charset="0"/>
              </a:defRPr>
            </a:lvl3pPr>
            <a:lvl4pPr>
              <a:defRPr sz="1700" b="1" i="0">
                <a:solidFill>
                  <a:srgbClr val="25233F"/>
                </a:solidFill>
                <a:latin typeface="Century Gothic" panose="020B0502020202020204" pitchFamily="34" charset="0"/>
              </a:defRPr>
            </a:lvl4pPr>
            <a:lvl5pPr>
              <a:defRPr sz="1700" b="1" i="0">
                <a:solidFill>
                  <a:srgbClr val="25233F"/>
                </a:solidFill>
                <a:latin typeface="Century Gothic" panose="020B0502020202020204" pitchFamily="34" charset="0"/>
              </a:defRPr>
            </a:lvl5pPr>
          </a:lstStyle>
          <a:p>
            <a:pPr lvl="0" rtl="0"/>
            <a:r>
              <a:rPr lang="fr-FR"/>
              <a:t>Insert - learning outcomes</a:t>
            </a:r>
          </a:p>
        </p:txBody>
      </p:sp>
      <p:sp>
        <p:nvSpPr>
          <p:cNvPr id="86" name="Text Placeholder 77">
            <a:extLst>
              <a:ext uri="{FF2B5EF4-FFF2-40B4-BE49-F238E27FC236}">
                <a16:creationId xmlns:a16="http://schemas.microsoft.com/office/drawing/2014/main" id="{5038E63C-59E0-A243-81CE-B8AD04D28CE2}"/>
              </a:ext>
            </a:extLst>
          </p:cNvPr>
          <p:cNvSpPr>
            <a:spLocks noGrp="1"/>
          </p:cNvSpPr>
          <p:nvPr>
            <p:ph type="body" sz="quarter" idx="16" hasCustomPrompt="1"/>
          </p:nvPr>
        </p:nvSpPr>
        <p:spPr>
          <a:xfrm>
            <a:off x="6159733" y="4861329"/>
            <a:ext cx="2278653" cy="1053385"/>
          </a:xfrm>
        </p:spPr>
        <p:txBody>
          <a:bodyPr rtlCol="0"/>
          <a:lstStyle>
            <a:lvl1pPr marL="0" indent="0">
              <a:buNone/>
              <a:defRPr sz="1700" b="1" i="0">
                <a:solidFill>
                  <a:schemeClr val="bg1"/>
                </a:solidFill>
                <a:latin typeface="Century Gothic" panose="020B0502020202020204" pitchFamily="34" charset="0"/>
              </a:defRPr>
            </a:lvl1pPr>
            <a:lvl2pPr>
              <a:defRPr sz="1700" b="1" i="0">
                <a:solidFill>
                  <a:srgbClr val="25233F"/>
                </a:solidFill>
                <a:latin typeface="Century Gothic" panose="020B0502020202020204" pitchFamily="34" charset="0"/>
              </a:defRPr>
            </a:lvl2pPr>
            <a:lvl3pPr>
              <a:defRPr sz="1700" b="1" i="0">
                <a:solidFill>
                  <a:srgbClr val="25233F"/>
                </a:solidFill>
                <a:latin typeface="Century Gothic" panose="020B0502020202020204" pitchFamily="34" charset="0"/>
              </a:defRPr>
            </a:lvl3pPr>
            <a:lvl4pPr>
              <a:defRPr sz="1700" b="1" i="0">
                <a:solidFill>
                  <a:srgbClr val="25233F"/>
                </a:solidFill>
                <a:latin typeface="Century Gothic" panose="020B0502020202020204" pitchFamily="34" charset="0"/>
              </a:defRPr>
            </a:lvl4pPr>
            <a:lvl5pPr>
              <a:defRPr sz="1700" b="1" i="0">
                <a:solidFill>
                  <a:srgbClr val="25233F"/>
                </a:solidFill>
                <a:latin typeface="Century Gothic" panose="020B0502020202020204" pitchFamily="34" charset="0"/>
              </a:defRPr>
            </a:lvl5pPr>
          </a:lstStyle>
          <a:p>
            <a:pPr lvl="0" rtl="0"/>
            <a:r>
              <a:rPr lang="fr-FR"/>
              <a:t>Insert - learning outcomes</a:t>
            </a:r>
          </a:p>
        </p:txBody>
      </p:sp>
      <p:sp>
        <p:nvSpPr>
          <p:cNvPr id="87" name="Text Placeholder 77">
            <a:extLst>
              <a:ext uri="{FF2B5EF4-FFF2-40B4-BE49-F238E27FC236}">
                <a16:creationId xmlns:a16="http://schemas.microsoft.com/office/drawing/2014/main" id="{295AD10F-D7CC-FF41-B381-AE628F8D15CA}"/>
              </a:ext>
            </a:extLst>
          </p:cNvPr>
          <p:cNvSpPr>
            <a:spLocks noGrp="1"/>
          </p:cNvSpPr>
          <p:nvPr>
            <p:ph type="body" sz="quarter" idx="17" hasCustomPrompt="1"/>
          </p:nvPr>
        </p:nvSpPr>
        <p:spPr>
          <a:xfrm>
            <a:off x="6163739" y="2820461"/>
            <a:ext cx="2278653" cy="1053385"/>
          </a:xfrm>
        </p:spPr>
        <p:txBody>
          <a:bodyPr rtlCol="0"/>
          <a:lstStyle>
            <a:lvl1pPr marL="0" indent="0">
              <a:buNone/>
              <a:defRPr sz="1700" b="1" i="0">
                <a:solidFill>
                  <a:schemeClr val="bg1"/>
                </a:solidFill>
                <a:latin typeface="Century Gothic" panose="020B0502020202020204" pitchFamily="34" charset="0"/>
              </a:defRPr>
            </a:lvl1pPr>
            <a:lvl2pPr>
              <a:defRPr sz="1700" b="1" i="0">
                <a:solidFill>
                  <a:srgbClr val="25233F"/>
                </a:solidFill>
                <a:latin typeface="Century Gothic" panose="020B0502020202020204" pitchFamily="34" charset="0"/>
              </a:defRPr>
            </a:lvl2pPr>
            <a:lvl3pPr>
              <a:defRPr sz="1700" b="1" i="0">
                <a:solidFill>
                  <a:srgbClr val="25233F"/>
                </a:solidFill>
                <a:latin typeface="Century Gothic" panose="020B0502020202020204" pitchFamily="34" charset="0"/>
              </a:defRPr>
            </a:lvl3pPr>
            <a:lvl4pPr>
              <a:defRPr sz="1700" b="1" i="0">
                <a:solidFill>
                  <a:srgbClr val="25233F"/>
                </a:solidFill>
                <a:latin typeface="Century Gothic" panose="020B0502020202020204" pitchFamily="34" charset="0"/>
              </a:defRPr>
            </a:lvl4pPr>
            <a:lvl5pPr>
              <a:defRPr sz="1700" b="1" i="0">
                <a:solidFill>
                  <a:srgbClr val="25233F"/>
                </a:solidFill>
                <a:latin typeface="Century Gothic" panose="020B0502020202020204" pitchFamily="34" charset="0"/>
              </a:defRPr>
            </a:lvl5pPr>
          </a:lstStyle>
          <a:p>
            <a:pPr lvl="0" rtl="0"/>
            <a:r>
              <a:rPr lang="fr-FR"/>
              <a:t>Insert - learning outcomes</a:t>
            </a:r>
          </a:p>
        </p:txBody>
      </p:sp>
      <p:sp>
        <p:nvSpPr>
          <p:cNvPr id="88" name="Text Placeholder 12">
            <a:extLst>
              <a:ext uri="{FF2B5EF4-FFF2-40B4-BE49-F238E27FC236}">
                <a16:creationId xmlns:a16="http://schemas.microsoft.com/office/drawing/2014/main" id="{29E6576E-E7CC-9041-93C6-476A8EDA5EB1}"/>
              </a:ext>
            </a:extLst>
          </p:cNvPr>
          <p:cNvSpPr>
            <a:spLocks noGrp="1"/>
          </p:cNvSpPr>
          <p:nvPr>
            <p:ph type="body" sz="quarter" idx="18" hasCustomPrompt="1"/>
          </p:nvPr>
        </p:nvSpPr>
        <p:spPr>
          <a:xfrm>
            <a:off x="4572000" y="1274915"/>
            <a:ext cx="4080793" cy="1287207"/>
          </a:xfrm>
        </p:spPr>
        <p:txBody>
          <a:bodyPr rtlCol="0"/>
          <a:lstStyle>
            <a:lvl1pPr marL="0" indent="0">
              <a:buNone/>
              <a:defRPr sz="3400" b="1" i="0">
                <a:solidFill>
                  <a:schemeClr val="bg1"/>
                </a:solidFill>
                <a:latin typeface="Century Gothic" panose="020B0502020202020204" pitchFamily="34" charset="0"/>
              </a:defRPr>
            </a:lvl1pPr>
          </a:lstStyle>
          <a:p>
            <a:pPr lvl="0" rtl="0"/>
            <a:r>
              <a:rPr lang="fr-FR"/>
              <a:t>Insert - title</a:t>
            </a:r>
          </a:p>
        </p:txBody>
      </p:sp>
    </p:spTree>
    <p:extLst>
      <p:ext uri="{BB962C8B-B14F-4D97-AF65-F5344CB8AC3E}">
        <p14:creationId xmlns:p14="http://schemas.microsoft.com/office/powerpoint/2010/main" val="47915443"/>
      </p:ext>
    </p:extLst>
  </p:cSld>
  <p:clrMapOvr>
    <a:masterClrMapping/>
  </p:clrMapOvr>
  <p:transition spd="med"/>
  <p:extLst>
    <p:ext uri="{DCECCB84-F9BA-43D5-87BE-67443E8EF086}">
      <p15:sldGuideLst xmlns:p15="http://schemas.microsoft.com/office/powerpoint/2012/main">
        <p15:guide id="2" pos="249">
          <p15:clr>
            <a:srgbClr val="FFFFFF"/>
          </p15:clr>
        </p15:guide>
        <p15:guide id="3" pos="5511">
          <p15:clr>
            <a:srgbClr val="FFFFFF"/>
          </p15:clr>
        </p15:guide>
        <p15:guide id="7" orient="horz" pos="4201">
          <p15:clr>
            <a:srgbClr val="FFFFFF"/>
          </p15:clr>
        </p15:guide>
        <p15:guide id="10" orient="horz" pos="686" userDrawn="1">
          <p15:clr>
            <a:srgbClr val="FFFFFF"/>
          </p15:clr>
        </p15:guide>
        <p15:guide id="11" pos="2880">
          <p15:clr>
            <a:srgbClr val="FFFFFF"/>
          </p15:clr>
        </p15:guide>
        <p15:guide id="12" pos="4150">
          <p15:clr>
            <a:srgbClr val="FFFFFF"/>
          </p15:clr>
        </p15:guide>
        <p15:guide id="13" pos="1565">
          <p15:clr>
            <a:srgbClr val="FFFFFF"/>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Learning objectives 1">
    <p:spTree>
      <p:nvGrpSpPr>
        <p:cNvPr id="1" name=""/>
        <p:cNvGrpSpPr/>
        <p:nvPr/>
      </p:nvGrpSpPr>
      <p:grpSpPr>
        <a:xfrm>
          <a:off x="0" y="0"/>
          <a:ext cx="0" cy="0"/>
          <a:chOff x="0" y="0"/>
          <a:chExt cx="0" cy="0"/>
        </a:xfrm>
      </p:grpSpPr>
      <p:sp>
        <p:nvSpPr>
          <p:cNvPr id="20" name="Shape 20"/>
          <p:cNvSpPr/>
          <p:nvPr/>
        </p:nvSpPr>
        <p:spPr>
          <a:xfrm flipV="1">
            <a:off x="395289" y="873125"/>
            <a:ext cx="8353424" cy="0"/>
          </a:xfrm>
          <a:prstGeom prst="line">
            <a:avLst/>
          </a:prstGeom>
          <a:ln w="12700">
            <a:solidFill>
              <a:srgbClr val="25233F"/>
            </a:solidFill>
            <a:miter/>
          </a:ln>
        </p:spPr>
        <p:txBody>
          <a:bodyPr lIns="22860" rIns="22860" rtlCol="0"/>
          <a:lstStyle/>
          <a:p>
            <a:pPr rtl="0"/>
            <a:endParaRPr sz="450"/>
          </a:p>
        </p:txBody>
      </p:sp>
      <p:sp>
        <p:nvSpPr>
          <p:cNvPr id="2" name="Title 1">
            <a:extLst>
              <a:ext uri="{FF2B5EF4-FFF2-40B4-BE49-F238E27FC236}">
                <a16:creationId xmlns:a16="http://schemas.microsoft.com/office/drawing/2014/main" id="{46E39DAE-67D8-7945-A118-FCB2C748C0E8}"/>
              </a:ext>
            </a:extLst>
          </p:cNvPr>
          <p:cNvSpPr>
            <a:spLocks noGrp="1"/>
          </p:cNvSpPr>
          <p:nvPr>
            <p:ph type="title"/>
          </p:nvPr>
        </p:nvSpPr>
        <p:spPr>
          <a:xfrm>
            <a:off x="4572000" y="415063"/>
            <a:ext cx="3708400" cy="273845"/>
          </a:xfrm>
        </p:spPr>
        <p:txBody>
          <a:bodyPr rtlCol="0"/>
          <a:lstStyle>
            <a:lvl1pPr algn="r">
              <a:defRPr sz="1000" b="1" i="0">
                <a:solidFill>
                  <a:srgbClr val="25233F"/>
                </a:solidFill>
                <a:latin typeface="Century Gothic" panose="020B0502020202020204" pitchFamily="34" charset="0"/>
              </a:defRPr>
            </a:lvl1pPr>
          </a:lstStyle>
          <a:p>
            <a:pPr rtl="0"/>
            <a:r>
              <a:rPr lang="fr-FR"/>
              <a:t>Click to edit Master title style</a:t>
            </a:r>
          </a:p>
        </p:txBody>
      </p:sp>
      <p:pic>
        <p:nvPicPr>
          <p:cNvPr id="4" name="Picture 3">
            <a:extLst>
              <a:ext uri="{FF2B5EF4-FFF2-40B4-BE49-F238E27FC236}">
                <a16:creationId xmlns:a16="http://schemas.microsoft.com/office/drawing/2014/main" id="{98477B80-07B4-E044-9FB6-FD6587A4E233}"/>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71309" y="361950"/>
            <a:ext cx="1104891" cy="380771"/>
          </a:xfrm>
          <a:prstGeom prst="rect">
            <a:avLst/>
          </a:prstGeom>
        </p:spPr>
      </p:pic>
      <p:pic>
        <p:nvPicPr>
          <p:cNvPr id="6" name="Picture 5">
            <a:extLst>
              <a:ext uri="{FF2B5EF4-FFF2-40B4-BE49-F238E27FC236}">
                <a16:creationId xmlns:a16="http://schemas.microsoft.com/office/drawing/2014/main" id="{E0ED11FA-33F8-B64E-9798-ABB1D413C6C5}"/>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369436" y="358902"/>
            <a:ext cx="383819" cy="383819"/>
          </a:xfrm>
          <a:prstGeom prst="rect">
            <a:avLst/>
          </a:prstGeom>
        </p:spPr>
      </p:pic>
      <p:sp>
        <p:nvSpPr>
          <p:cNvPr id="7" name="Text Placeholder 6">
            <a:extLst>
              <a:ext uri="{FF2B5EF4-FFF2-40B4-BE49-F238E27FC236}">
                <a16:creationId xmlns:a16="http://schemas.microsoft.com/office/drawing/2014/main" id="{606D3A9E-396E-8844-92FE-17440105DCD6}"/>
              </a:ext>
            </a:extLst>
          </p:cNvPr>
          <p:cNvSpPr>
            <a:spLocks noGrp="1"/>
          </p:cNvSpPr>
          <p:nvPr>
            <p:ph type="body" sz="quarter" idx="11" hasCustomPrompt="1"/>
          </p:nvPr>
        </p:nvSpPr>
        <p:spPr>
          <a:xfrm>
            <a:off x="364153" y="2149371"/>
            <a:ext cx="8286848" cy="2281237"/>
          </a:xfrm>
        </p:spPr>
        <p:txBody>
          <a:bodyPr rtlCol="0"/>
          <a:lstStyle>
            <a:lvl1pPr marL="342900" indent="-342900">
              <a:lnSpc>
                <a:spcPct val="120000"/>
              </a:lnSpc>
              <a:buFont typeface="+mj-lt"/>
              <a:buAutoNum type="arabicPeriod"/>
              <a:defRPr sz="2000" b="0" i="0">
                <a:solidFill>
                  <a:schemeClr val="bg1"/>
                </a:solidFill>
                <a:latin typeface="Century Gothic" panose="020B0502020202020204" pitchFamily="34" charset="0"/>
              </a:defRPr>
            </a:lvl1pPr>
            <a:lvl2pPr>
              <a:defRPr sz="1800">
                <a:solidFill>
                  <a:schemeClr val="tx1"/>
                </a:solidFill>
              </a:defRPr>
            </a:lvl2pPr>
            <a:lvl3pPr>
              <a:defRPr sz="1800">
                <a:solidFill>
                  <a:schemeClr val="tx1"/>
                </a:solidFill>
              </a:defRPr>
            </a:lvl3pPr>
            <a:lvl4pPr>
              <a:defRPr sz="1800">
                <a:solidFill>
                  <a:schemeClr val="tx1"/>
                </a:solidFill>
              </a:defRPr>
            </a:lvl4pPr>
            <a:lvl5pPr>
              <a:defRPr sz="1800">
                <a:solidFill>
                  <a:schemeClr val="tx1"/>
                </a:solidFill>
              </a:defRPr>
            </a:lvl5pPr>
          </a:lstStyle>
          <a:p>
            <a:pPr lvl="0" rtl="0"/>
            <a:r>
              <a:rPr lang="fr-FR"/>
              <a:t>Todays learning, point number 1</a:t>
            </a:r>
          </a:p>
          <a:p>
            <a:pPr lvl="0" rtl="0"/>
            <a:r>
              <a:rPr lang="fr-FR"/>
              <a:t>Todays learning, point number 2</a:t>
            </a:r>
          </a:p>
          <a:p>
            <a:pPr lvl="0" rtl="0"/>
            <a:r>
              <a:rPr lang="fr-FR"/>
              <a:t>Todays learning, point number 3</a:t>
            </a:r>
          </a:p>
          <a:p>
            <a:pPr lvl="0" rtl="0"/>
            <a:r>
              <a:rPr lang="fr-FR"/>
              <a:t>Todays learning, point number 4</a:t>
            </a:r>
          </a:p>
          <a:p>
            <a:pPr lvl="0" rtl="0"/>
            <a:r>
              <a:rPr lang="fr-FR"/>
              <a:t>Todays learning, point number 5</a:t>
            </a:r>
          </a:p>
        </p:txBody>
      </p:sp>
      <p:sp>
        <p:nvSpPr>
          <p:cNvPr id="3" name="TextBox 2">
            <a:extLst>
              <a:ext uri="{FF2B5EF4-FFF2-40B4-BE49-F238E27FC236}">
                <a16:creationId xmlns:a16="http://schemas.microsoft.com/office/drawing/2014/main" id="{C8B6831A-8E28-9B47-8661-BD7402B4E20A}"/>
              </a:ext>
            </a:extLst>
          </p:cNvPr>
          <p:cNvSpPr txBox="1"/>
          <p:nvPr userDrawn="1"/>
        </p:nvSpPr>
        <p:spPr>
          <a:xfrm>
            <a:off x="329783" y="934433"/>
            <a:ext cx="5299023" cy="61555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tabLst/>
            </a:pPr>
            <a:r>
              <a:rPr lang="fr-FR" sz="3400" b="1" i="0" u="none" strike="noStrike" cap="none" spc="0" normalizeH="0">
                <a:ln>
                  <a:noFill/>
                </a:ln>
                <a:solidFill>
                  <a:schemeClr val="bg1"/>
                </a:solidFill>
                <a:effectLst/>
                <a:uFillTx/>
                <a:latin typeface="Century Gothic" panose="020B0502020202020204" pitchFamily="34" charset="0"/>
                <a:ea typeface="+mj-ea"/>
                <a:cs typeface="+mj-cs"/>
                <a:sym typeface="Calibri"/>
              </a:rPr>
              <a:t>Learning objectives</a:t>
            </a:r>
          </a:p>
        </p:txBody>
      </p:sp>
    </p:spTree>
    <p:extLst>
      <p:ext uri="{BB962C8B-B14F-4D97-AF65-F5344CB8AC3E}">
        <p14:creationId xmlns:p14="http://schemas.microsoft.com/office/powerpoint/2010/main" val="2373093239"/>
      </p:ext>
    </p:extLst>
  </p:cSld>
  <p:clrMapOvr>
    <a:masterClrMapping/>
  </p:clrMapOvr>
  <p:transition spd="med"/>
  <p:extLst>
    <p:ext uri="{DCECCB84-F9BA-43D5-87BE-67443E8EF086}">
      <p15:sldGuideLst xmlns:p15="http://schemas.microsoft.com/office/powerpoint/2012/main">
        <p15:guide id="2" pos="249">
          <p15:clr>
            <a:srgbClr val="FFFFFF"/>
          </p15:clr>
        </p15:guide>
        <p15:guide id="3" pos="5511">
          <p15:clr>
            <a:srgbClr val="FFFFFF"/>
          </p15:clr>
        </p15:guide>
        <p15:guide id="7" orient="horz" pos="4201">
          <p15:clr>
            <a:srgbClr val="FFFFFF"/>
          </p15:clr>
        </p15:guide>
        <p15:guide id="10" orient="horz" pos="686" userDrawn="1">
          <p15:clr>
            <a:srgbClr val="FFFFFF"/>
          </p15:clr>
        </p15:guide>
        <p15:guide id="11" pos="2880">
          <p15:clr>
            <a:srgbClr val="FFFFFF"/>
          </p15:clr>
        </p15:guide>
        <p15:guide id="12" pos="4150">
          <p15:clr>
            <a:srgbClr val="FFFFFF"/>
          </p15:clr>
        </p15:guide>
        <p15:guide id="13" pos="1565">
          <p15:clr>
            <a:srgbClr val="FFFFFF"/>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Lesson brief 1">
    <p:bg>
      <p:bgPr>
        <a:solidFill>
          <a:srgbClr val="091932"/>
        </a:solidFill>
        <a:effectLst/>
      </p:bgPr>
    </p:bg>
    <p:spTree>
      <p:nvGrpSpPr>
        <p:cNvPr id="1" name=""/>
        <p:cNvGrpSpPr/>
        <p:nvPr/>
      </p:nvGrpSpPr>
      <p:grpSpPr>
        <a:xfrm>
          <a:off x="0" y="0"/>
          <a:ext cx="0" cy="0"/>
          <a:chOff x="0" y="0"/>
          <a:chExt cx="0" cy="0"/>
        </a:xfrm>
      </p:grpSpPr>
      <p:sp>
        <p:nvSpPr>
          <p:cNvPr id="28" name="Shape 28"/>
          <p:cNvSpPr/>
          <p:nvPr/>
        </p:nvSpPr>
        <p:spPr>
          <a:xfrm flipV="1">
            <a:off x="395289" y="873125"/>
            <a:ext cx="8360046" cy="0"/>
          </a:xfrm>
          <a:prstGeom prst="line">
            <a:avLst/>
          </a:prstGeom>
          <a:ln w="12700">
            <a:solidFill>
              <a:srgbClr val="FFFFFF"/>
            </a:solidFill>
            <a:miter/>
          </a:ln>
        </p:spPr>
        <p:txBody>
          <a:bodyPr lIns="22860" rIns="22860" rtlCol="0"/>
          <a:lstStyle/>
          <a:p>
            <a:pPr rtl="0"/>
            <a:endParaRPr sz="450"/>
          </a:p>
        </p:txBody>
      </p:sp>
      <p:pic>
        <p:nvPicPr>
          <p:cNvPr id="3" name="Picture 2">
            <a:extLst>
              <a:ext uri="{FF2B5EF4-FFF2-40B4-BE49-F238E27FC236}">
                <a16:creationId xmlns:a16="http://schemas.microsoft.com/office/drawing/2014/main" id="{B074F560-9965-FD44-8392-56ACD2F813EA}"/>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72506" y="360916"/>
            <a:ext cx="1108359" cy="381966"/>
          </a:xfrm>
          <a:prstGeom prst="rect">
            <a:avLst/>
          </a:prstGeom>
        </p:spPr>
      </p:pic>
      <p:pic>
        <p:nvPicPr>
          <p:cNvPr id="14" name="Picture 13">
            <a:extLst>
              <a:ext uri="{FF2B5EF4-FFF2-40B4-BE49-F238E27FC236}">
                <a16:creationId xmlns:a16="http://schemas.microsoft.com/office/drawing/2014/main" id="{98600020-B932-844C-830C-6D548E8C8C37}"/>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373369" y="360916"/>
            <a:ext cx="381966" cy="381966"/>
          </a:xfrm>
          <a:prstGeom prst="rect">
            <a:avLst/>
          </a:prstGeom>
        </p:spPr>
      </p:pic>
      <p:sp>
        <p:nvSpPr>
          <p:cNvPr id="15" name="Title 14">
            <a:extLst>
              <a:ext uri="{FF2B5EF4-FFF2-40B4-BE49-F238E27FC236}">
                <a16:creationId xmlns:a16="http://schemas.microsoft.com/office/drawing/2014/main" id="{F045F05D-9884-E742-8B6C-7E2A4C30294D}"/>
              </a:ext>
            </a:extLst>
          </p:cNvPr>
          <p:cNvSpPr>
            <a:spLocks noGrp="1"/>
          </p:cNvSpPr>
          <p:nvPr>
            <p:ph type="title"/>
          </p:nvPr>
        </p:nvSpPr>
        <p:spPr>
          <a:xfrm>
            <a:off x="4572000" y="438820"/>
            <a:ext cx="3708400" cy="241880"/>
          </a:xfrm>
        </p:spPr>
        <p:txBody>
          <a:bodyPr rtlCol="0"/>
          <a:lstStyle>
            <a:lvl1pPr algn="r">
              <a:defRPr sz="1000" b="1" i="0">
                <a:solidFill>
                  <a:srgbClr val="FFFFFF"/>
                </a:solidFill>
                <a:latin typeface="Century Gothic" panose="020B0502020202020204" pitchFamily="34" charset="0"/>
              </a:defRPr>
            </a:lvl1pPr>
          </a:lstStyle>
          <a:p>
            <a:pPr rtl="0"/>
            <a:r>
              <a:rPr lang="fr-FR"/>
              <a:t>Click to edit Master title style</a:t>
            </a:r>
          </a:p>
        </p:txBody>
      </p:sp>
      <p:sp>
        <p:nvSpPr>
          <p:cNvPr id="6" name="Text Placeholder 5">
            <a:extLst>
              <a:ext uri="{FF2B5EF4-FFF2-40B4-BE49-F238E27FC236}">
                <a16:creationId xmlns:a16="http://schemas.microsoft.com/office/drawing/2014/main" id="{E9C08E28-4FBA-A447-BB6A-0B434A31EC46}"/>
              </a:ext>
            </a:extLst>
          </p:cNvPr>
          <p:cNvSpPr>
            <a:spLocks noGrp="1"/>
          </p:cNvSpPr>
          <p:nvPr>
            <p:ph type="body" sz="quarter" idx="11" hasCustomPrompt="1"/>
          </p:nvPr>
        </p:nvSpPr>
        <p:spPr>
          <a:xfrm>
            <a:off x="4572000" y="1823659"/>
            <a:ext cx="4183063" cy="3613150"/>
          </a:xfrm>
        </p:spPr>
        <p:txBody>
          <a:bodyPr rtlCol="0"/>
          <a:lstStyle>
            <a:lvl1pPr marL="0" indent="0">
              <a:lnSpc>
                <a:spcPct val="120000"/>
              </a:lnSpc>
              <a:buNone/>
              <a:defRPr sz="2000" b="0" i="0">
                <a:solidFill>
                  <a:schemeClr val="tx1"/>
                </a:solidFill>
                <a:latin typeface="Century Gothic" panose="020B0502020202020204" pitchFamily="34" charset="0"/>
              </a:defRPr>
            </a:lvl1pPr>
          </a:lstStyle>
          <a:p>
            <a:pPr lvl="0" rtl="0"/>
            <a:r>
              <a:rPr lang="fr-FR"/>
              <a:t>Insert - body</a:t>
            </a:r>
          </a:p>
        </p:txBody>
      </p:sp>
      <p:sp>
        <p:nvSpPr>
          <p:cNvPr id="19" name="Text Placeholder 18">
            <a:extLst>
              <a:ext uri="{FF2B5EF4-FFF2-40B4-BE49-F238E27FC236}">
                <a16:creationId xmlns:a16="http://schemas.microsoft.com/office/drawing/2014/main" id="{6735A2E2-D566-E842-BAF4-702880C789B7}"/>
              </a:ext>
            </a:extLst>
          </p:cNvPr>
          <p:cNvSpPr>
            <a:spLocks noGrp="1"/>
          </p:cNvSpPr>
          <p:nvPr>
            <p:ph type="body" sz="quarter" idx="12" hasCustomPrompt="1"/>
          </p:nvPr>
        </p:nvSpPr>
        <p:spPr>
          <a:xfrm>
            <a:off x="1420409" y="5156433"/>
            <a:ext cx="2138363" cy="303212"/>
          </a:xfrm>
        </p:spPr>
        <p:txBody>
          <a:bodyPr rtlCol="0"/>
          <a:lstStyle>
            <a:lvl1pPr marL="0" indent="0" algn="ctr">
              <a:buNone/>
              <a:defRPr sz="2000" b="1" i="0">
                <a:solidFill>
                  <a:schemeClr val="accent1"/>
                </a:solidFill>
                <a:latin typeface="Century Gothic" panose="020B0502020202020204" pitchFamily="34" charset="0"/>
              </a:defRPr>
            </a:lvl1pPr>
          </a:lstStyle>
          <a:p>
            <a:pPr lvl="0" rtl="0"/>
            <a:r>
              <a:rPr lang="fr-FR"/>
              <a:t>Insert - text</a:t>
            </a:r>
          </a:p>
        </p:txBody>
      </p:sp>
      <p:sp>
        <p:nvSpPr>
          <p:cNvPr id="24" name="Oval 23">
            <a:extLst>
              <a:ext uri="{FF2B5EF4-FFF2-40B4-BE49-F238E27FC236}">
                <a16:creationId xmlns:a16="http://schemas.microsoft.com/office/drawing/2014/main" id="{5395F891-9C10-974B-B620-09FB3ED1C352}"/>
              </a:ext>
            </a:extLst>
          </p:cNvPr>
          <p:cNvSpPr/>
          <p:nvPr userDrawn="1"/>
        </p:nvSpPr>
        <p:spPr>
          <a:xfrm>
            <a:off x="876784" y="1823659"/>
            <a:ext cx="3234800" cy="3234800"/>
          </a:xfrm>
          <a:prstGeom prst="ellipse">
            <a:avLst/>
          </a:prstGeom>
          <a:solidFill>
            <a:schemeClr val="tx1"/>
          </a:solidFill>
          <a:ln w="12700" cap="flat">
            <a:noFill/>
            <a:miter lim="400000"/>
          </a:ln>
          <a:effectLst/>
        </p:spPr>
        <p:txBody>
          <a:bodyPr wrap="square" lIns="25400" tIns="25400" rIns="25400" bIns="25400" numCol="1" rtlCol="0" anchor="ctr">
            <a:noAutofit/>
          </a:bodyPr>
          <a:lstStyle/>
          <a:p>
            <a:pPr algn="ctr" defTabSz="292100" rtl="0"/>
            <a:endParaRPr lang="en-US" sz="1100">
              <a:solidFill>
                <a:srgbClr val="FFFFFF"/>
              </a:solidFill>
              <a:latin typeface="Helvetica Neue Medium"/>
              <a:ea typeface="Helvetica Neue Medium"/>
              <a:cs typeface="Helvetica Neue Medium"/>
              <a:sym typeface="Helvetica Neue Medium"/>
            </a:endParaRPr>
          </a:p>
        </p:txBody>
      </p:sp>
      <p:sp>
        <p:nvSpPr>
          <p:cNvPr id="11" name="Text Placeholder 16">
            <a:extLst>
              <a:ext uri="{FF2B5EF4-FFF2-40B4-BE49-F238E27FC236}">
                <a16:creationId xmlns:a16="http://schemas.microsoft.com/office/drawing/2014/main" id="{72E5193C-2054-1F4C-A085-EC574A6B1F23}"/>
              </a:ext>
            </a:extLst>
          </p:cNvPr>
          <p:cNvSpPr>
            <a:spLocks noGrp="1"/>
          </p:cNvSpPr>
          <p:nvPr>
            <p:ph type="body" sz="quarter" idx="10" hasCustomPrompt="1"/>
          </p:nvPr>
        </p:nvSpPr>
        <p:spPr>
          <a:xfrm>
            <a:off x="364153" y="984518"/>
            <a:ext cx="7426832" cy="708897"/>
          </a:xfrm>
        </p:spPr>
        <p:txBody>
          <a:bodyPr rtlCol="0"/>
          <a:lstStyle>
            <a:lvl1pPr marL="0" indent="0">
              <a:buFontTx/>
              <a:buNone/>
              <a:defRPr sz="3400" b="1" i="0">
                <a:solidFill>
                  <a:schemeClr val="tx1"/>
                </a:solidFill>
                <a:latin typeface="Century Gothic" panose="020B0502020202020204" pitchFamily="34" charset="0"/>
              </a:defRPr>
            </a:lvl1pPr>
          </a:lstStyle>
          <a:p>
            <a:pPr lvl="0" rtl="0"/>
            <a:r>
              <a:rPr lang="fr-FR"/>
              <a:t>Insert - title</a:t>
            </a:r>
          </a:p>
        </p:txBody>
      </p:sp>
    </p:spTree>
    <p:extLst>
      <p:ext uri="{BB962C8B-B14F-4D97-AF65-F5344CB8AC3E}">
        <p14:creationId xmlns:p14="http://schemas.microsoft.com/office/powerpoint/2010/main" val="3539582803"/>
      </p:ext>
    </p:extLst>
  </p:cSld>
  <p:clrMapOvr>
    <a:masterClrMapping/>
  </p:clrMapOvr>
  <p:transition spd="med"/>
  <p:extLst>
    <p:ext uri="{DCECCB84-F9BA-43D5-87BE-67443E8EF086}">
      <p15:sldGuideLst xmlns:p15="http://schemas.microsoft.com/office/powerpoint/2012/main">
        <p15:guide id="3" pos="249">
          <p15:clr>
            <a:srgbClr val="FFFFFF"/>
          </p15:clr>
        </p15:guide>
        <p15:guide id="4" pos="5511">
          <p15:clr>
            <a:srgbClr val="FFFFFF"/>
          </p15:clr>
        </p15:guide>
        <p15:guide id="7" orient="horz" pos="4201">
          <p15:clr>
            <a:srgbClr val="FFFFFF"/>
          </p15:clr>
        </p15:guide>
        <p15:guide id="9" orient="horz" pos="686" userDrawn="1">
          <p15:clr>
            <a:srgbClr val="FFFFFF"/>
          </p15:clr>
        </p15:guide>
        <p15:guide id="10" pos="2880">
          <p15:clr>
            <a:srgbClr val="FFFFFF"/>
          </p15:clr>
        </p15:guide>
        <p15:guide id="11" pos="1565">
          <p15:clr>
            <a:srgbClr val="FFFFFF"/>
          </p15:clr>
        </p15:guide>
        <p15:guide id="12" pos="4195">
          <p15:clr>
            <a:srgbClr val="FFFFFF"/>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tandard page 1">
    <p:spTree>
      <p:nvGrpSpPr>
        <p:cNvPr id="1" name=""/>
        <p:cNvGrpSpPr/>
        <p:nvPr/>
      </p:nvGrpSpPr>
      <p:grpSpPr>
        <a:xfrm>
          <a:off x="0" y="0"/>
          <a:ext cx="0" cy="0"/>
          <a:chOff x="0" y="0"/>
          <a:chExt cx="0" cy="0"/>
        </a:xfrm>
      </p:grpSpPr>
      <p:sp>
        <p:nvSpPr>
          <p:cNvPr id="11" name="Shape 137">
            <a:extLst>
              <a:ext uri="{FF2B5EF4-FFF2-40B4-BE49-F238E27FC236}">
                <a16:creationId xmlns:a16="http://schemas.microsoft.com/office/drawing/2014/main" id="{32AC3A96-9A16-2444-A037-922EE73E7E3C}"/>
              </a:ext>
            </a:extLst>
          </p:cNvPr>
          <p:cNvSpPr>
            <a:spLocks noChangeAspect="1"/>
          </p:cNvSpPr>
          <p:nvPr userDrawn="1"/>
        </p:nvSpPr>
        <p:spPr>
          <a:xfrm>
            <a:off x="-1840888" y="-1528792"/>
            <a:ext cx="6488014" cy="6488014"/>
          </a:xfrm>
          <a:prstGeom prst="ellipse">
            <a:avLst/>
          </a:prstGeom>
          <a:solidFill>
            <a:schemeClr val="accent1">
              <a:alpha val="19773"/>
            </a:schemeClr>
          </a:solidFill>
          <a:ln w="12700">
            <a:miter lim="400000"/>
          </a:ln>
          <a:extLst>
            <a:ext uri="{C572A759-6A51-4108-AA02-DFA0A04FC94B}">
              <ma14:wrappingTextBoxFlag xmlns:ma14="http://schemas.microsoft.com/office/mac/drawingml/2011/main" xmlns="" val="1"/>
            </a:ext>
          </a:extLst>
        </p:spPr>
        <p:txBody>
          <a:bodyPr lIns="22860" rIns="22860" rtlCol="0" anchor="ctr"/>
          <a:lstStyle/>
          <a:p>
            <a:pPr rtl="0"/>
            <a:endParaRPr sz="450" dirty="0"/>
          </a:p>
        </p:txBody>
      </p:sp>
      <p:sp>
        <p:nvSpPr>
          <p:cNvPr id="20" name="Shape 20"/>
          <p:cNvSpPr/>
          <p:nvPr/>
        </p:nvSpPr>
        <p:spPr>
          <a:xfrm flipV="1">
            <a:off x="395289" y="873125"/>
            <a:ext cx="8353424" cy="0"/>
          </a:xfrm>
          <a:prstGeom prst="line">
            <a:avLst/>
          </a:prstGeom>
          <a:ln w="12700">
            <a:solidFill>
              <a:srgbClr val="25233F"/>
            </a:solidFill>
            <a:miter/>
          </a:ln>
        </p:spPr>
        <p:txBody>
          <a:bodyPr lIns="22860" rIns="22860" rtlCol="0"/>
          <a:lstStyle/>
          <a:p>
            <a:pPr rtl="0"/>
            <a:endParaRPr sz="450"/>
          </a:p>
        </p:txBody>
      </p:sp>
      <p:sp>
        <p:nvSpPr>
          <p:cNvPr id="2" name="Title 1">
            <a:extLst>
              <a:ext uri="{FF2B5EF4-FFF2-40B4-BE49-F238E27FC236}">
                <a16:creationId xmlns:a16="http://schemas.microsoft.com/office/drawing/2014/main" id="{46E39DAE-67D8-7945-A118-FCB2C748C0E8}"/>
              </a:ext>
            </a:extLst>
          </p:cNvPr>
          <p:cNvSpPr>
            <a:spLocks noGrp="1"/>
          </p:cNvSpPr>
          <p:nvPr>
            <p:ph type="title"/>
          </p:nvPr>
        </p:nvSpPr>
        <p:spPr>
          <a:xfrm>
            <a:off x="4572000" y="415063"/>
            <a:ext cx="3708400" cy="273845"/>
          </a:xfrm>
        </p:spPr>
        <p:txBody>
          <a:bodyPr rtlCol="0"/>
          <a:lstStyle>
            <a:lvl1pPr algn="r">
              <a:defRPr sz="1000" b="1" i="0">
                <a:solidFill>
                  <a:srgbClr val="25233F"/>
                </a:solidFill>
                <a:latin typeface="Century Gothic" panose="020B0502020202020204" pitchFamily="34" charset="0"/>
              </a:defRPr>
            </a:lvl1pPr>
          </a:lstStyle>
          <a:p>
            <a:pPr rtl="0"/>
            <a:r>
              <a:rPr lang="fr-FR"/>
              <a:t>Click to edit Master title style</a:t>
            </a:r>
          </a:p>
        </p:txBody>
      </p:sp>
      <p:pic>
        <p:nvPicPr>
          <p:cNvPr id="4" name="Picture 3">
            <a:extLst>
              <a:ext uri="{FF2B5EF4-FFF2-40B4-BE49-F238E27FC236}">
                <a16:creationId xmlns:a16="http://schemas.microsoft.com/office/drawing/2014/main" id="{98477B80-07B4-E044-9FB6-FD6587A4E233}"/>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71309" y="361950"/>
            <a:ext cx="1104891" cy="380771"/>
          </a:xfrm>
          <a:prstGeom prst="rect">
            <a:avLst/>
          </a:prstGeom>
        </p:spPr>
      </p:pic>
      <p:pic>
        <p:nvPicPr>
          <p:cNvPr id="6" name="Picture 5">
            <a:extLst>
              <a:ext uri="{FF2B5EF4-FFF2-40B4-BE49-F238E27FC236}">
                <a16:creationId xmlns:a16="http://schemas.microsoft.com/office/drawing/2014/main" id="{E0ED11FA-33F8-B64E-9798-ABB1D413C6C5}"/>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369436" y="358902"/>
            <a:ext cx="383819" cy="383819"/>
          </a:xfrm>
          <a:prstGeom prst="rect">
            <a:avLst/>
          </a:prstGeom>
        </p:spPr>
      </p:pic>
      <p:sp>
        <p:nvSpPr>
          <p:cNvPr id="17" name="Text Placeholder 16">
            <a:extLst>
              <a:ext uri="{FF2B5EF4-FFF2-40B4-BE49-F238E27FC236}">
                <a16:creationId xmlns:a16="http://schemas.microsoft.com/office/drawing/2014/main" id="{DBC5C841-1193-2343-9E34-25056BEE3358}"/>
              </a:ext>
            </a:extLst>
          </p:cNvPr>
          <p:cNvSpPr>
            <a:spLocks noGrp="1"/>
          </p:cNvSpPr>
          <p:nvPr>
            <p:ph type="body" sz="quarter" idx="10" hasCustomPrompt="1"/>
          </p:nvPr>
        </p:nvSpPr>
        <p:spPr>
          <a:xfrm>
            <a:off x="364153" y="992610"/>
            <a:ext cx="5296060" cy="1102949"/>
          </a:xfrm>
        </p:spPr>
        <p:txBody>
          <a:bodyPr rtlCol="0"/>
          <a:lstStyle>
            <a:lvl1pPr marL="0" indent="0">
              <a:buFontTx/>
              <a:buNone/>
              <a:defRPr sz="3400" b="1" i="0">
                <a:solidFill>
                  <a:schemeClr val="bg1"/>
                </a:solidFill>
                <a:latin typeface="Century Gothic" panose="020B0502020202020204" pitchFamily="34" charset="0"/>
              </a:defRPr>
            </a:lvl1pPr>
          </a:lstStyle>
          <a:p>
            <a:pPr lvl="0" rtl="0"/>
            <a:r>
              <a:rPr lang="fr-FR"/>
              <a:t>Insert - title</a:t>
            </a:r>
          </a:p>
        </p:txBody>
      </p:sp>
      <p:sp>
        <p:nvSpPr>
          <p:cNvPr id="10" name="Text Placeholder 6">
            <a:extLst>
              <a:ext uri="{FF2B5EF4-FFF2-40B4-BE49-F238E27FC236}">
                <a16:creationId xmlns:a16="http://schemas.microsoft.com/office/drawing/2014/main" id="{EEB0831D-7D6E-2048-9162-3026DB2527CA}"/>
              </a:ext>
            </a:extLst>
          </p:cNvPr>
          <p:cNvSpPr>
            <a:spLocks noGrp="1"/>
          </p:cNvSpPr>
          <p:nvPr>
            <p:ph type="body" sz="quarter" idx="11" hasCustomPrompt="1"/>
          </p:nvPr>
        </p:nvSpPr>
        <p:spPr>
          <a:xfrm>
            <a:off x="363538" y="2149372"/>
            <a:ext cx="6224587" cy="2281236"/>
          </a:xfrm>
        </p:spPr>
        <p:txBody>
          <a:bodyPr rtlCol="0"/>
          <a:lstStyle>
            <a:lvl1pPr marL="0" indent="0">
              <a:lnSpc>
                <a:spcPct val="120000"/>
              </a:lnSpc>
              <a:buNone/>
              <a:defRPr sz="2000" b="0">
                <a:solidFill>
                  <a:schemeClr val="bg1"/>
                </a:solidFill>
              </a:defRPr>
            </a:lvl1pPr>
            <a:lvl2pPr>
              <a:defRPr sz="1800">
                <a:solidFill>
                  <a:schemeClr val="tx1"/>
                </a:solidFill>
              </a:defRPr>
            </a:lvl2pPr>
            <a:lvl3pPr>
              <a:defRPr sz="1800">
                <a:solidFill>
                  <a:schemeClr val="tx1"/>
                </a:solidFill>
              </a:defRPr>
            </a:lvl3pPr>
            <a:lvl4pPr>
              <a:defRPr sz="1800">
                <a:solidFill>
                  <a:schemeClr val="tx1"/>
                </a:solidFill>
              </a:defRPr>
            </a:lvl4pPr>
            <a:lvl5pPr>
              <a:defRPr sz="1800">
                <a:solidFill>
                  <a:schemeClr val="tx1"/>
                </a:solidFill>
              </a:defRPr>
            </a:lvl5pPr>
          </a:lstStyle>
          <a:p>
            <a:pPr lvl="0" rtl="0"/>
            <a:r>
              <a:rPr lang="fr-FR"/>
              <a:t>Insert - body</a:t>
            </a:r>
          </a:p>
        </p:txBody>
      </p:sp>
    </p:spTree>
    <p:extLst>
      <p:ext uri="{BB962C8B-B14F-4D97-AF65-F5344CB8AC3E}">
        <p14:creationId xmlns:p14="http://schemas.microsoft.com/office/powerpoint/2010/main" val="1341297209"/>
      </p:ext>
    </p:extLst>
  </p:cSld>
  <p:clrMapOvr>
    <a:masterClrMapping/>
  </p:clrMapOvr>
  <p:transition spd="med"/>
  <p:extLst>
    <p:ext uri="{DCECCB84-F9BA-43D5-87BE-67443E8EF086}">
      <p15:sldGuideLst xmlns:p15="http://schemas.microsoft.com/office/powerpoint/2012/main">
        <p15:guide id="2" pos="249" userDrawn="1">
          <p15:clr>
            <a:srgbClr val="FFFFFF"/>
          </p15:clr>
        </p15:guide>
        <p15:guide id="3" pos="5511" userDrawn="1">
          <p15:clr>
            <a:srgbClr val="FFFFFF"/>
          </p15:clr>
        </p15:guide>
        <p15:guide id="7" orient="horz" pos="4201" userDrawn="1">
          <p15:clr>
            <a:srgbClr val="FFFFFF"/>
          </p15:clr>
        </p15:guide>
        <p15:guide id="10" orient="horz" pos="686" userDrawn="1">
          <p15:clr>
            <a:srgbClr val="FFFFFF"/>
          </p15:clr>
        </p15:guide>
        <p15:guide id="11" pos="2880" userDrawn="1">
          <p15:clr>
            <a:srgbClr val="FFFFFF"/>
          </p15:clr>
        </p15:guide>
        <p15:guide id="12" pos="4150" userDrawn="1">
          <p15:clr>
            <a:srgbClr val="FFFFFF"/>
          </p15:clr>
        </p15:guide>
        <p15:guide id="13" pos="1565" userDrawn="1">
          <p15:clr>
            <a:srgbClr val="FFFFFF"/>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Standard page 2">
    <p:spTree>
      <p:nvGrpSpPr>
        <p:cNvPr id="1" name=""/>
        <p:cNvGrpSpPr/>
        <p:nvPr/>
      </p:nvGrpSpPr>
      <p:grpSpPr>
        <a:xfrm>
          <a:off x="0" y="0"/>
          <a:ext cx="0" cy="0"/>
          <a:chOff x="0" y="0"/>
          <a:chExt cx="0" cy="0"/>
        </a:xfrm>
      </p:grpSpPr>
      <p:sp>
        <p:nvSpPr>
          <p:cNvPr id="20" name="Shape 20"/>
          <p:cNvSpPr/>
          <p:nvPr/>
        </p:nvSpPr>
        <p:spPr>
          <a:xfrm flipV="1">
            <a:off x="395289" y="873125"/>
            <a:ext cx="8353424" cy="0"/>
          </a:xfrm>
          <a:prstGeom prst="line">
            <a:avLst/>
          </a:prstGeom>
          <a:ln w="12700">
            <a:solidFill>
              <a:srgbClr val="25233F"/>
            </a:solidFill>
            <a:miter/>
          </a:ln>
        </p:spPr>
        <p:txBody>
          <a:bodyPr lIns="22860" rIns="22860" rtlCol="0"/>
          <a:lstStyle/>
          <a:p>
            <a:pPr rtl="0"/>
            <a:endParaRPr sz="450"/>
          </a:p>
        </p:txBody>
      </p:sp>
      <p:sp>
        <p:nvSpPr>
          <p:cNvPr id="2" name="Title 1">
            <a:extLst>
              <a:ext uri="{FF2B5EF4-FFF2-40B4-BE49-F238E27FC236}">
                <a16:creationId xmlns:a16="http://schemas.microsoft.com/office/drawing/2014/main" id="{46E39DAE-67D8-7945-A118-FCB2C748C0E8}"/>
              </a:ext>
            </a:extLst>
          </p:cNvPr>
          <p:cNvSpPr>
            <a:spLocks noGrp="1"/>
          </p:cNvSpPr>
          <p:nvPr>
            <p:ph type="title"/>
          </p:nvPr>
        </p:nvSpPr>
        <p:spPr>
          <a:xfrm>
            <a:off x="4572000" y="415063"/>
            <a:ext cx="3708400" cy="273845"/>
          </a:xfrm>
        </p:spPr>
        <p:txBody>
          <a:bodyPr rtlCol="0"/>
          <a:lstStyle>
            <a:lvl1pPr algn="r">
              <a:defRPr sz="1000" b="1" i="0">
                <a:solidFill>
                  <a:srgbClr val="25233F"/>
                </a:solidFill>
                <a:latin typeface="Century Gothic" panose="020B0502020202020204" pitchFamily="34" charset="0"/>
              </a:defRPr>
            </a:lvl1pPr>
          </a:lstStyle>
          <a:p>
            <a:pPr rtl="0"/>
            <a:r>
              <a:rPr lang="fr-FR"/>
              <a:t>Click to edit Master title style</a:t>
            </a:r>
          </a:p>
        </p:txBody>
      </p:sp>
      <p:pic>
        <p:nvPicPr>
          <p:cNvPr id="4" name="Picture 3">
            <a:extLst>
              <a:ext uri="{FF2B5EF4-FFF2-40B4-BE49-F238E27FC236}">
                <a16:creationId xmlns:a16="http://schemas.microsoft.com/office/drawing/2014/main" id="{98477B80-07B4-E044-9FB6-FD6587A4E233}"/>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71309" y="361950"/>
            <a:ext cx="1104891" cy="380771"/>
          </a:xfrm>
          <a:prstGeom prst="rect">
            <a:avLst/>
          </a:prstGeom>
        </p:spPr>
      </p:pic>
      <p:pic>
        <p:nvPicPr>
          <p:cNvPr id="6" name="Picture 5">
            <a:extLst>
              <a:ext uri="{FF2B5EF4-FFF2-40B4-BE49-F238E27FC236}">
                <a16:creationId xmlns:a16="http://schemas.microsoft.com/office/drawing/2014/main" id="{E0ED11FA-33F8-B64E-9798-ABB1D413C6C5}"/>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369436" y="358902"/>
            <a:ext cx="383819" cy="383819"/>
          </a:xfrm>
          <a:prstGeom prst="rect">
            <a:avLst/>
          </a:prstGeom>
        </p:spPr>
      </p:pic>
      <p:sp>
        <p:nvSpPr>
          <p:cNvPr id="9" name="Text Placeholder 16">
            <a:extLst>
              <a:ext uri="{FF2B5EF4-FFF2-40B4-BE49-F238E27FC236}">
                <a16:creationId xmlns:a16="http://schemas.microsoft.com/office/drawing/2014/main" id="{B09F33C7-154F-8743-88DD-6BDF2127E64E}"/>
              </a:ext>
            </a:extLst>
          </p:cNvPr>
          <p:cNvSpPr>
            <a:spLocks noGrp="1"/>
          </p:cNvSpPr>
          <p:nvPr>
            <p:ph type="body" sz="quarter" idx="10" hasCustomPrompt="1"/>
          </p:nvPr>
        </p:nvSpPr>
        <p:spPr>
          <a:xfrm>
            <a:off x="364153" y="992610"/>
            <a:ext cx="5296060" cy="1102949"/>
          </a:xfrm>
        </p:spPr>
        <p:txBody>
          <a:bodyPr rtlCol="0"/>
          <a:lstStyle>
            <a:lvl1pPr marL="0" indent="0">
              <a:buFontTx/>
              <a:buNone/>
              <a:defRPr sz="3400" b="1" i="0">
                <a:solidFill>
                  <a:schemeClr val="bg1"/>
                </a:solidFill>
                <a:latin typeface="Century Gothic" panose="020B0502020202020204" pitchFamily="34" charset="0"/>
              </a:defRPr>
            </a:lvl1pPr>
          </a:lstStyle>
          <a:p>
            <a:pPr lvl="0" rtl="0"/>
            <a:r>
              <a:rPr lang="fr-FR"/>
              <a:t>Insert - title</a:t>
            </a:r>
          </a:p>
        </p:txBody>
      </p:sp>
      <p:sp>
        <p:nvSpPr>
          <p:cNvPr id="10" name="Text Placeholder 6">
            <a:extLst>
              <a:ext uri="{FF2B5EF4-FFF2-40B4-BE49-F238E27FC236}">
                <a16:creationId xmlns:a16="http://schemas.microsoft.com/office/drawing/2014/main" id="{0D212C93-0601-3140-929D-DC384C3C2575}"/>
              </a:ext>
            </a:extLst>
          </p:cNvPr>
          <p:cNvSpPr>
            <a:spLocks noGrp="1"/>
          </p:cNvSpPr>
          <p:nvPr>
            <p:ph type="body" sz="quarter" idx="11" hasCustomPrompt="1"/>
          </p:nvPr>
        </p:nvSpPr>
        <p:spPr>
          <a:xfrm>
            <a:off x="363538" y="2149372"/>
            <a:ext cx="6224587" cy="2281236"/>
          </a:xfrm>
        </p:spPr>
        <p:txBody>
          <a:bodyPr rtlCol="0"/>
          <a:lstStyle>
            <a:lvl1pPr marL="0" indent="0">
              <a:lnSpc>
                <a:spcPct val="120000"/>
              </a:lnSpc>
              <a:buNone/>
              <a:defRPr sz="2000" b="0">
                <a:solidFill>
                  <a:schemeClr val="bg1"/>
                </a:solidFill>
              </a:defRPr>
            </a:lvl1pPr>
            <a:lvl2pPr>
              <a:defRPr sz="1800">
                <a:solidFill>
                  <a:schemeClr val="tx1"/>
                </a:solidFill>
              </a:defRPr>
            </a:lvl2pPr>
            <a:lvl3pPr>
              <a:defRPr sz="1800">
                <a:solidFill>
                  <a:schemeClr val="tx1"/>
                </a:solidFill>
              </a:defRPr>
            </a:lvl3pPr>
            <a:lvl4pPr>
              <a:defRPr sz="1800">
                <a:solidFill>
                  <a:schemeClr val="tx1"/>
                </a:solidFill>
              </a:defRPr>
            </a:lvl4pPr>
            <a:lvl5pPr>
              <a:defRPr sz="1800">
                <a:solidFill>
                  <a:schemeClr val="tx1"/>
                </a:solidFill>
              </a:defRPr>
            </a:lvl5pPr>
          </a:lstStyle>
          <a:p>
            <a:pPr lvl="0" rtl="0"/>
            <a:r>
              <a:rPr lang="fr-FR"/>
              <a:t>Insert - body</a:t>
            </a:r>
          </a:p>
        </p:txBody>
      </p:sp>
    </p:spTree>
    <p:extLst>
      <p:ext uri="{BB962C8B-B14F-4D97-AF65-F5344CB8AC3E}">
        <p14:creationId xmlns:p14="http://schemas.microsoft.com/office/powerpoint/2010/main" val="230450756"/>
      </p:ext>
    </p:extLst>
  </p:cSld>
  <p:clrMapOvr>
    <a:masterClrMapping/>
  </p:clrMapOvr>
  <p:transition spd="med"/>
  <p:extLst>
    <p:ext uri="{DCECCB84-F9BA-43D5-87BE-67443E8EF086}">
      <p15:sldGuideLst xmlns:p15="http://schemas.microsoft.com/office/powerpoint/2012/main">
        <p15:guide id="2" pos="249">
          <p15:clr>
            <a:srgbClr val="FFFFFF"/>
          </p15:clr>
        </p15:guide>
        <p15:guide id="3" pos="5511">
          <p15:clr>
            <a:srgbClr val="FFFFFF"/>
          </p15:clr>
        </p15:guide>
        <p15:guide id="7" orient="horz" pos="4201">
          <p15:clr>
            <a:srgbClr val="FFFFFF"/>
          </p15:clr>
        </p15:guide>
        <p15:guide id="10" orient="horz" pos="686" userDrawn="1">
          <p15:clr>
            <a:srgbClr val="FFFFFF"/>
          </p15:clr>
        </p15:guide>
        <p15:guide id="11" pos="2880">
          <p15:clr>
            <a:srgbClr val="FFFFFF"/>
          </p15:clr>
        </p15:guide>
        <p15:guide id="12" pos="4150">
          <p15:clr>
            <a:srgbClr val="FFFFFF"/>
          </p15:clr>
        </p15:guide>
        <p15:guide id="13" pos="1565">
          <p15:clr>
            <a:srgbClr val="FFFFFF"/>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4_Standard page 2">
    <p:spTree>
      <p:nvGrpSpPr>
        <p:cNvPr id="1" name=""/>
        <p:cNvGrpSpPr/>
        <p:nvPr/>
      </p:nvGrpSpPr>
      <p:grpSpPr>
        <a:xfrm>
          <a:off x="0" y="0"/>
          <a:ext cx="0" cy="0"/>
          <a:chOff x="0" y="0"/>
          <a:chExt cx="0" cy="0"/>
        </a:xfrm>
      </p:grpSpPr>
      <p:sp>
        <p:nvSpPr>
          <p:cNvPr id="20" name="Shape 20"/>
          <p:cNvSpPr/>
          <p:nvPr/>
        </p:nvSpPr>
        <p:spPr>
          <a:xfrm flipV="1">
            <a:off x="395289" y="873125"/>
            <a:ext cx="8353424" cy="0"/>
          </a:xfrm>
          <a:prstGeom prst="line">
            <a:avLst/>
          </a:prstGeom>
          <a:ln w="12700">
            <a:solidFill>
              <a:srgbClr val="25233F"/>
            </a:solidFill>
            <a:miter/>
          </a:ln>
        </p:spPr>
        <p:txBody>
          <a:bodyPr lIns="22860" rIns="22860" rtlCol="0"/>
          <a:lstStyle/>
          <a:p>
            <a:pPr rtl="0"/>
            <a:endParaRPr sz="450"/>
          </a:p>
        </p:txBody>
      </p:sp>
      <p:sp>
        <p:nvSpPr>
          <p:cNvPr id="2" name="Title 1">
            <a:extLst>
              <a:ext uri="{FF2B5EF4-FFF2-40B4-BE49-F238E27FC236}">
                <a16:creationId xmlns:a16="http://schemas.microsoft.com/office/drawing/2014/main" id="{46E39DAE-67D8-7945-A118-FCB2C748C0E8}"/>
              </a:ext>
            </a:extLst>
          </p:cNvPr>
          <p:cNvSpPr>
            <a:spLocks noGrp="1"/>
          </p:cNvSpPr>
          <p:nvPr>
            <p:ph type="title"/>
          </p:nvPr>
        </p:nvSpPr>
        <p:spPr>
          <a:xfrm>
            <a:off x="4572000" y="415063"/>
            <a:ext cx="3708400" cy="273845"/>
          </a:xfrm>
        </p:spPr>
        <p:txBody>
          <a:bodyPr rtlCol="0"/>
          <a:lstStyle>
            <a:lvl1pPr algn="r">
              <a:defRPr sz="1000" b="1" i="0">
                <a:solidFill>
                  <a:srgbClr val="25233F"/>
                </a:solidFill>
                <a:latin typeface="Century Gothic" panose="020B0502020202020204" pitchFamily="34" charset="0"/>
              </a:defRPr>
            </a:lvl1pPr>
          </a:lstStyle>
          <a:p>
            <a:pPr rtl="0"/>
            <a:r>
              <a:rPr lang="fr-FR"/>
              <a:t>Click to edit Master title style</a:t>
            </a:r>
          </a:p>
        </p:txBody>
      </p:sp>
      <p:pic>
        <p:nvPicPr>
          <p:cNvPr id="4" name="Picture 3">
            <a:extLst>
              <a:ext uri="{FF2B5EF4-FFF2-40B4-BE49-F238E27FC236}">
                <a16:creationId xmlns:a16="http://schemas.microsoft.com/office/drawing/2014/main" id="{98477B80-07B4-E044-9FB6-FD6587A4E233}"/>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71309" y="361950"/>
            <a:ext cx="1104891" cy="380771"/>
          </a:xfrm>
          <a:prstGeom prst="rect">
            <a:avLst/>
          </a:prstGeom>
        </p:spPr>
      </p:pic>
      <p:pic>
        <p:nvPicPr>
          <p:cNvPr id="6" name="Picture 5">
            <a:extLst>
              <a:ext uri="{FF2B5EF4-FFF2-40B4-BE49-F238E27FC236}">
                <a16:creationId xmlns:a16="http://schemas.microsoft.com/office/drawing/2014/main" id="{E0ED11FA-33F8-B64E-9798-ABB1D413C6C5}"/>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369436" y="358902"/>
            <a:ext cx="383819" cy="383819"/>
          </a:xfrm>
          <a:prstGeom prst="rect">
            <a:avLst/>
          </a:prstGeom>
        </p:spPr>
      </p:pic>
    </p:spTree>
    <p:extLst>
      <p:ext uri="{BB962C8B-B14F-4D97-AF65-F5344CB8AC3E}">
        <p14:creationId xmlns:p14="http://schemas.microsoft.com/office/powerpoint/2010/main" val="2555190561"/>
      </p:ext>
    </p:extLst>
  </p:cSld>
  <p:clrMapOvr>
    <a:masterClrMapping/>
  </p:clrMapOvr>
  <p:transition spd="med"/>
  <p:extLst>
    <p:ext uri="{DCECCB84-F9BA-43D5-87BE-67443E8EF086}">
      <p15:sldGuideLst xmlns:p15="http://schemas.microsoft.com/office/powerpoint/2012/main">
        <p15:guide id="2" pos="249">
          <p15:clr>
            <a:srgbClr val="FFFFFF"/>
          </p15:clr>
        </p15:guide>
        <p15:guide id="3" pos="5511">
          <p15:clr>
            <a:srgbClr val="FFFFFF"/>
          </p15:clr>
        </p15:guide>
        <p15:guide id="7" orient="horz" pos="4201">
          <p15:clr>
            <a:srgbClr val="FFFFFF"/>
          </p15:clr>
        </p15:guide>
        <p15:guide id="10" orient="horz" pos="686">
          <p15:clr>
            <a:srgbClr val="FFFFFF"/>
          </p15:clr>
        </p15:guide>
        <p15:guide id="11" pos="2880">
          <p15:clr>
            <a:srgbClr val="FFFFFF"/>
          </p15:clr>
        </p15:guide>
        <p15:guide id="12" pos="4150">
          <p15:clr>
            <a:srgbClr val="FFFFFF"/>
          </p15:clr>
        </p15:guide>
        <p15:guide id="13" pos="1565">
          <p15:clr>
            <a:srgbClr val="FFFFFF"/>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tandard page 3">
    <p:bg>
      <p:bgPr>
        <a:solidFill>
          <a:srgbClr val="091932"/>
        </a:solidFill>
        <a:effectLst/>
      </p:bgPr>
    </p:bg>
    <p:spTree>
      <p:nvGrpSpPr>
        <p:cNvPr id="1" name=""/>
        <p:cNvGrpSpPr/>
        <p:nvPr/>
      </p:nvGrpSpPr>
      <p:grpSpPr>
        <a:xfrm>
          <a:off x="0" y="0"/>
          <a:ext cx="0" cy="0"/>
          <a:chOff x="0" y="0"/>
          <a:chExt cx="0" cy="0"/>
        </a:xfrm>
      </p:grpSpPr>
      <p:sp>
        <p:nvSpPr>
          <p:cNvPr id="28" name="Shape 28"/>
          <p:cNvSpPr/>
          <p:nvPr/>
        </p:nvSpPr>
        <p:spPr>
          <a:xfrm flipV="1">
            <a:off x="395289" y="873125"/>
            <a:ext cx="8360046" cy="0"/>
          </a:xfrm>
          <a:prstGeom prst="line">
            <a:avLst/>
          </a:prstGeom>
          <a:ln w="12700">
            <a:solidFill>
              <a:srgbClr val="FFFFFF"/>
            </a:solidFill>
            <a:miter/>
          </a:ln>
        </p:spPr>
        <p:txBody>
          <a:bodyPr lIns="22860" rIns="22860" rtlCol="0"/>
          <a:lstStyle/>
          <a:p>
            <a:pPr rtl="0"/>
            <a:endParaRPr sz="450"/>
          </a:p>
        </p:txBody>
      </p:sp>
      <p:pic>
        <p:nvPicPr>
          <p:cNvPr id="3" name="Picture 2">
            <a:extLst>
              <a:ext uri="{FF2B5EF4-FFF2-40B4-BE49-F238E27FC236}">
                <a16:creationId xmlns:a16="http://schemas.microsoft.com/office/drawing/2014/main" id="{B074F560-9965-FD44-8392-56ACD2F813EA}"/>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72506" y="360916"/>
            <a:ext cx="1108359" cy="381966"/>
          </a:xfrm>
          <a:prstGeom prst="rect">
            <a:avLst/>
          </a:prstGeom>
        </p:spPr>
      </p:pic>
      <p:pic>
        <p:nvPicPr>
          <p:cNvPr id="14" name="Picture 13">
            <a:extLst>
              <a:ext uri="{FF2B5EF4-FFF2-40B4-BE49-F238E27FC236}">
                <a16:creationId xmlns:a16="http://schemas.microsoft.com/office/drawing/2014/main" id="{98600020-B932-844C-830C-6D548E8C8C37}"/>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373369" y="360916"/>
            <a:ext cx="381966" cy="381966"/>
          </a:xfrm>
          <a:prstGeom prst="rect">
            <a:avLst/>
          </a:prstGeom>
        </p:spPr>
      </p:pic>
      <p:sp>
        <p:nvSpPr>
          <p:cNvPr id="15" name="Title 14">
            <a:extLst>
              <a:ext uri="{FF2B5EF4-FFF2-40B4-BE49-F238E27FC236}">
                <a16:creationId xmlns:a16="http://schemas.microsoft.com/office/drawing/2014/main" id="{F045F05D-9884-E742-8B6C-7E2A4C30294D}"/>
              </a:ext>
            </a:extLst>
          </p:cNvPr>
          <p:cNvSpPr>
            <a:spLocks noGrp="1"/>
          </p:cNvSpPr>
          <p:nvPr>
            <p:ph type="title"/>
          </p:nvPr>
        </p:nvSpPr>
        <p:spPr>
          <a:xfrm>
            <a:off x="4572000" y="438820"/>
            <a:ext cx="3708400" cy="241880"/>
          </a:xfrm>
        </p:spPr>
        <p:txBody>
          <a:bodyPr rtlCol="0"/>
          <a:lstStyle>
            <a:lvl1pPr algn="r">
              <a:defRPr sz="1000" b="1" i="0">
                <a:solidFill>
                  <a:srgbClr val="FFFFFF"/>
                </a:solidFill>
                <a:latin typeface="Century Gothic" panose="020B0502020202020204" pitchFamily="34" charset="0"/>
              </a:defRPr>
            </a:lvl1pPr>
          </a:lstStyle>
          <a:p>
            <a:pPr rtl="0"/>
            <a:r>
              <a:rPr lang="fr-FR"/>
              <a:t>Click to edit Master title style</a:t>
            </a:r>
          </a:p>
        </p:txBody>
      </p:sp>
      <p:sp>
        <p:nvSpPr>
          <p:cNvPr id="9" name="Text Placeholder 16">
            <a:extLst>
              <a:ext uri="{FF2B5EF4-FFF2-40B4-BE49-F238E27FC236}">
                <a16:creationId xmlns:a16="http://schemas.microsoft.com/office/drawing/2014/main" id="{4B193DB1-D32E-7146-93A0-23A108038669}"/>
              </a:ext>
            </a:extLst>
          </p:cNvPr>
          <p:cNvSpPr>
            <a:spLocks noGrp="1"/>
          </p:cNvSpPr>
          <p:nvPr>
            <p:ph type="body" sz="quarter" idx="10" hasCustomPrompt="1"/>
          </p:nvPr>
        </p:nvSpPr>
        <p:spPr>
          <a:xfrm>
            <a:off x="364153" y="992610"/>
            <a:ext cx="5296060" cy="1102949"/>
          </a:xfrm>
        </p:spPr>
        <p:txBody>
          <a:bodyPr rtlCol="0"/>
          <a:lstStyle>
            <a:lvl1pPr marL="0" indent="0">
              <a:buFontTx/>
              <a:buNone/>
              <a:defRPr sz="3400" b="1" i="0">
                <a:solidFill>
                  <a:schemeClr val="tx1"/>
                </a:solidFill>
                <a:latin typeface="Century Gothic" panose="020B0502020202020204" pitchFamily="34" charset="0"/>
              </a:defRPr>
            </a:lvl1pPr>
          </a:lstStyle>
          <a:p>
            <a:pPr lvl="0" rtl="0"/>
            <a:r>
              <a:rPr lang="fr-FR"/>
              <a:t>Insert - title</a:t>
            </a:r>
          </a:p>
        </p:txBody>
      </p:sp>
      <p:sp>
        <p:nvSpPr>
          <p:cNvPr id="10" name="Text Placeholder 6">
            <a:extLst>
              <a:ext uri="{FF2B5EF4-FFF2-40B4-BE49-F238E27FC236}">
                <a16:creationId xmlns:a16="http://schemas.microsoft.com/office/drawing/2014/main" id="{6A809499-F347-CD45-8A3A-6C8629BAD501}"/>
              </a:ext>
            </a:extLst>
          </p:cNvPr>
          <p:cNvSpPr>
            <a:spLocks noGrp="1"/>
          </p:cNvSpPr>
          <p:nvPr>
            <p:ph type="body" sz="quarter" idx="11" hasCustomPrompt="1"/>
          </p:nvPr>
        </p:nvSpPr>
        <p:spPr>
          <a:xfrm>
            <a:off x="363538" y="2149372"/>
            <a:ext cx="6224587" cy="2281236"/>
          </a:xfrm>
        </p:spPr>
        <p:txBody>
          <a:bodyPr rtlCol="0"/>
          <a:lstStyle>
            <a:lvl1pPr marL="0" indent="0">
              <a:lnSpc>
                <a:spcPct val="120000"/>
              </a:lnSpc>
              <a:buNone/>
              <a:defRPr sz="2000" b="0">
                <a:solidFill>
                  <a:schemeClr val="tx1"/>
                </a:solidFill>
              </a:defRPr>
            </a:lvl1pPr>
            <a:lvl2pPr>
              <a:defRPr sz="1800">
                <a:solidFill>
                  <a:schemeClr val="tx1"/>
                </a:solidFill>
              </a:defRPr>
            </a:lvl2pPr>
            <a:lvl3pPr>
              <a:defRPr sz="1800">
                <a:solidFill>
                  <a:schemeClr val="tx1"/>
                </a:solidFill>
              </a:defRPr>
            </a:lvl3pPr>
            <a:lvl4pPr>
              <a:defRPr sz="1800">
                <a:solidFill>
                  <a:schemeClr val="tx1"/>
                </a:solidFill>
              </a:defRPr>
            </a:lvl4pPr>
            <a:lvl5pPr>
              <a:defRPr sz="1800">
                <a:solidFill>
                  <a:schemeClr val="tx1"/>
                </a:solidFill>
              </a:defRPr>
            </a:lvl5pPr>
          </a:lstStyle>
          <a:p>
            <a:pPr lvl="0" rtl="0"/>
            <a:r>
              <a:rPr lang="fr-FR"/>
              <a:t>Insert - body</a:t>
            </a:r>
          </a:p>
        </p:txBody>
      </p:sp>
    </p:spTree>
    <p:extLst>
      <p:ext uri="{BB962C8B-B14F-4D97-AF65-F5344CB8AC3E}">
        <p14:creationId xmlns:p14="http://schemas.microsoft.com/office/powerpoint/2010/main" val="2555993427"/>
      </p:ext>
    </p:extLst>
  </p:cSld>
  <p:clrMapOvr>
    <a:masterClrMapping/>
  </p:clrMapOvr>
  <p:transition spd="med"/>
  <p:extLst>
    <p:ext uri="{DCECCB84-F9BA-43D5-87BE-67443E8EF086}">
      <p15:sldGuideLst xmlns:p15="http://schemas.microsoft.com/office/powerpoint/2012/main">
        <p15:guide id="3" pos="249">
          <p15:clr>
            <a:srgbClr val="FFFFFF"/>
          </p15:clr>
        </p15:guide>
        <p15:guide id="4" pos="5511">
          <p15:clr>
            <a:srgbClr val="FFFFFF"/>
          </p15:clr>
        </p15:guide>
        <p15:guide id="7" orient="horz" pos="4201">
          <p15:clr>
            <a:srgbClr val="FFFFFF"/>
          </p15:clr>
        </p15:guide>
        <p15:guide id="9" orient="horz" pos="686" userDrawn="1">
          <p15:clr>
            <a:srgbClr val="FFFFFF"/>
          </p15:clr>
        </p15:guide>
        <p15:guide id="10" pos="2880">
          <p15:clr>
            <a:srgbClr val="FFFFFF"/>
          </p15:clr>
        </p15:guide>
        <p15:guide id="11" pos="1565">
          <p15:clr>
            <a:srgbClr val="FFFFFF"/>
          </p15:clr>
        </p15:guide>
        <p15:guide id="12" pos="4195">
          <p15:clr>
            <a:srgbClr val="FFFFFF"/>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0F0F0"/>
        </a:solidFill>
        <a:effectLst/>
      </p:bgPr>
    </p:bg>
    <p:spTree>
      <p:nvGrpSpPr>
        <p:cNvPr id="1" name=""/>
        <p:cNvGrpSpPr/>
        <p:nvPr/>
      </p:nvGrpSpPr>
      <p:grpSpPr>
        <a:xfrm>
          <a:off x="0" y="0"/>
          <a:ext cx="0" cy="0"/>
          <a:chOff x="0" y="0"/>
          <a:chExt cx="0" cy="0"/>
        </a:xfrm>
      </p:grpSpPr>
      <p:sp>
        <p:nvSpPr>
          <p:cNvPr id="2" name="Shape 2"/>
          <p:cNvSpPr>
            <a:spLocks noGrp="1"/>
          </p:cNvSpPr>
          <p:nvPr>
            <p:ph type="title"/>
          </p:nvPr>
        </p:nvSpPr>
        <p:spPr>
          <a:xfrm>
            <a:off x="457200" y="92075"/>
            <a:ext cx="8229600" cy="1508126"/>
          </a:xfrm>
          <a:prstGeom prst="rect">
            <a:avLst/>
          </a:prstGeom>
          <a:ln w="12700">
            <a:miter lim="400000"/>
          </a:ln>
          <a:extLst>
            <a:ext uri="{C572A759-6A51-4108-AA02-DFA0A04FC94B}">
              <ma14:wrappingTextBoxFlag xmlns:ma14="http://schemas.microsoft.com/office/mac/drawingml/2011/main" xmlns="" val="1"/>
            </a:ext>
          </a:extLst>
        </p:spPr>
        <p:txBody>
          <a:bodyPr lIns="45719" rIns="45719" rtlCol="0" anchor="ctr"/>
          <a:lstStyle/>
          <a:p>
            <a:pPr rtl="0"/>
            <a:r>
              <a:t>Title Text</a:t>
            </a:r>
          </a:p>
        </p:txBody>
      </p:sp>
      <p:sp>
        <p:nvSpPr>
          <p:cNvPr id="3" name="Shape 3"/>
          <p:cNvSpPr>
            <a:spLocks noGrp="1"/>
          </p:cNvSpPr>
          <p:nvPr>
            <p:ph type="body" idx="1"/>
          </p:nvPr>
        </p:nvSpPr>
        <p:spPr>
          <a:xfrm>
            <a:off x="457200" y="1600200"/>
            <a:ext cx="8229600" cy="5257800"/>
          </a:xfrm>
          <a:prstGeom prst="rect">
            <a:avLst/>
          </a:prstGeom>
          <a:ln w="12700">
            <a:miter lim="400000"/>
          </a:ln>
          <a:extLst>
            <a:ext uri="{C572A759-6A51-4108-AA02-DFA0A04FC94B}">
              <ma14:wrappingTextBoxFlag xmlns:ma14="http://schemas.microsoft.com/office/mac/drawingml/2011/main" xmlns="" val="1"/>
            </a:ext>
          </a:extLst>
        </p:spPr>
        <p:txBody>
          <a:bodyPr lIns="45719" rIns="45719" rtlCol="0"/>
          <a:lstStyle/>
          <a:p>
            <a:pPr rtl="0"/>
            <a:r>
              <a:t>Body Level One</a:t>
            </a:r>
          </a:p>
          <a:p>
            <a:pPr lvl="1" rtl="0"/>
            <a:r>
              <a:t>Body Level Two</a:t>
            </a:r>
          </a:p>
          <a:p>
            <a:pPr lvl="2" rtl="0"/>
            <a:r>
              <a:t>Body Level Three</a:t>
            </a:r>
          </a:p>
          <a:p>
            <a:pPr lvl="3" rtl="0"/>
            <a:r>
              <a:t>Body Level Four</a:t>
            </a:r>
          </a:p>
          <a:p>
            <a:pPr lvl="4" rtl="0"/>
            <a:r>
              <a:t>Body Level Five</a:t>
            </a:r>
          </a:p>
        </p:txBody>
      </p:sp>
      <p:sp>
        <p:nvSpPr>
          <p:cNvPr id="4" name="Shape 4"/>
          <p:cNvSpPr>
            <a:spLocks noGrp="1"/>
          </p:cNvSpPr>
          <p:nvPr>
            <p:ph type="sldNum" sz="quarter" idx="2"/>
          </p:nvPr>
        </p:nvSpPr>
        <p:spPr>
          <a:xfrm>
            <a:off x="6371101" y="6264017"/>
            <a:ext cx="182099" cy="184666"/>
          </a:xfrm>
          <a:prstGeom prst="rect">
            <a:avLst/>
          </a:prstGeom>
          <a:ln w="12700">
            <a:miter lim="400000"/>
          </a:ln>
        </p:spPr>
        <p:txBody>
          <a:bodyPr wrap="none" lIns="45719" rIns="45719" rtlCol="0" anchor="ctr">
            <a:spAutoFit/>
          </a:bodyPr>
          <a:lstStyle>
            <a:lvl1pPr algn="r">
              <a:defRPr sz="600"/>
            </a:lvl1pPr>
          </a:lstStyle>
          <a:p>
            <a:pPr rtl="0"/>
            <a:fld id="{86CB4B4D-7CA3-9044-876B-883B54F8677D}" type="slidenum">
              <a:t>‹#›</a:t>
            </a:fld>
            <a:endParaRPr/>
          </a:p>
        </p:txBody>
      </p:sp>
    </p:spTree>
  </p:cSld>
  <p:clrMap bg1="lt1" tx1="dk1" bg2="lt2" tx2="dk2" accent1="accent1" accent2="accent2" accent3="accent3" accent4="accent4" accent5="accent5" accent6="accent6" hlink="hlink" folHlink="folHlink"/>
  <p:sldLayoutIdLst>
    <p:sldLayoutId id="2147483654" r:id="rId1"/>
    <p:sldLayoutId id="2147483660" r:id="rId2"/>
    <p:sldLayoutId id="2147483659" r:id="rId3"/>
    <p:sldLayoutId id="2147483673" r:id="rId4"/>
    <p:sldLayoutId id="2147483657" r:id="rId5"/>
    <p:sldLayoutId id="2147483656" r:id="rId6"/>
    <p:sldLayoutId id="2147483664" r:id="rId7"/>
    <p:sldLayoutId id="2147483678" r:id="rId8"/>
    <p:sldLayoutId id="2147483667" r:id="rId9"/>
    <p:sldLayoutId id="2147483679" r:id="rId10"/>
    <p:sldLayoutId id="2147483663" r:id="rId11"/>
    <p:sldLayoutId id="2147483658" r:id="rId12"/>
    <p:sldLayoutId id="2147483666" r:id="rId13"/>
    <p:sldLayoutId id="2147483662" r:id="rId14"/>
    <p:sldLayoutId id="2147483675" r:id="rId15"/>
    <p:sldLayoutId id="2147483676" r:id="rId16"/>
    <p:sldLayoutId id="2147483677" r:id="rId17"/>
    <p:sldLayoutId id="2147483669" r:id="rId18"/>
    <p:sldLayoutId id="2147483670" r:id="rId19"/>
    <p:sldLayoutId id="2147483671" r:id="rId20"/>
    <p:sldLayoutId id="2147483672" r:id="rId21"/>
    <p:sldLayoutId id="2147483680" r:id="rId22"/>
    <p:sldLayoutId id="2147483668" r:id="rId23"/>
    <p:sldLayoutId id="2147483674" r:id="rId24"/>
  </p:sldLayoutIdLst>
  <p:transition spd="med"/>
  <p:txStyles>
    <p:titleStyle>
      <a:lvl1pPr marL="0" marR="0" indent="0" algn="l" defTabSz="914400" rtl="0" latinLnBrk="0">
        <a:lnSpc>
          <a:spcPct val="90000"/>
        </a:lnSpc>
        <a:spcBef>
          <a:spcPts val="0"/>
        </a:spcBef>
        <a:spcAft>
          <a:spcPts val="0"/>
        </a:spcAft>
        <a:buClrTx/>
        <a:buSzTx/>
        <a:buFontTx/>
        <a:buNone/>
        <a:tabLst/>
        <a:defRPr sz="4400" b="1" i="0" u="none" strike="noStrike" cap="none" spc="0" baseline="0">
          <a:ln>
            <a:noFill/>
          </a:ln>
          <a:solidFill>
            <a:srgbClr val="25233F"/>
          </a:solidFill>
          <a:uFillTx/>
          <a:latin typeface="Century Gothic" panose="020B0502020202020204" pitchFamily="34" charset="0"/>
          <a:ea typeface="+mj-ea"/>
          <a:cs typeface="+mj-cs"/>
          <a:sym typeface="Calibri"/>
        </a:defRPr>
      </a:lvl1pPr>
      <a:lvl2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2pPr>
      <a:lvl3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3pPr>
      <a:lvl4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4pPr>
      <a:lvl5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5pPr>
      <a:lvl6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6pPr>
      <a:lvl7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7pPr>
      <a:lvl8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8pPr>
      <a:lvl9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9pPr>
    </p:titleStyle>
    <p:bodyStyle>
      <a:lvl1pPr marL="228600" marR="0" indent="-228600" algn="l" defTabSz="914400" rtl="0" latinLnBrk="0">
        <a:lnSpc>
          <a:spcPct val="90000"/>
        </a:lnSpc>
        <a:spcBef>
          <a:spcPts val="1000"/>
        </a:spcBef>
        <a:spcAft>
          <a:spcPts val="0"/>
        </a:spcAft>
        <a:buClrTx/>
        <a:buSzPct val="100000"/>
        <a:buFont typeface="Arial"/>
        <a:buChar char="•"/>
        <a:tabLst/>
        <a:defRPr sz="2800" b="1" i="0" u="none" strike="noStrike" cap="none" spc="0" baseline="0">
          <a:ln>
            <a:noFill/>
          </a:ln>
          <a:solidFill>
            <a:srgbClr val="25233F"/>
          </a:solidFill>
          <a:uFillTx/>
          <a:latin typeface="Century Gothic" panose="020B0502020202020204" pitchFamily="34" charset="0"/>
          <a:ea typeface="+mj-ea"/>
          <a:cs typeface="+mj-cs"/>
          <a:sym typeface="Calibri"/>
        </a:defRPr>
      </a:lvl1pPr>
      <a:lvl2pPr marL="723900" marR="0" indent="-266700" algn="l" defTabSz="914400" rtl="0" latinLnBrk="0">
        <a:lnSpc>
          <a:spcPct val="90000"/>
        </a:lnSpc>
        <a:spcBef>
          <a:spcPts val="1000"/>
        </a:spcBef>
        <a:spcAft>
          <a:spcPts val="0"/>
        </a:spcAft>
        <a:buClrTx/>
        <a:buSzPct val="100000"/>
        <a:buFont typeface="Arial"/>
        <a:buChar char="•"/>
        <a:tabLst/>
        <a:defRPr sz="2800" b="1" i="0" u="none" strike="noStrike" cap="none" spc="0" baseline="0">
          <a:ln>
            <a:noFill/>
          </a:ln>
          <a:solidFill>
            <a:srgbClr val="25233F"/>
          </a:solidFill>
          <a:uFillTx/>
          <a:latin typeface="Century Gothic" panose="020B0502020202020204" pitchFamily="34" charset="0"/>
          <a:ea typeface="+mj-ea"/>
          <a:cs typeface="+mj-cs"/>
          <a:sym typeface="Calibri"/>
        </a:defRPr>
      </a:lvl2pPr>
      <a:lvl3pPr marL="1234440" marR="0" indent="-320040" algn="l" defTabSz="914400" rtl="0" latinLnBrk="0">
        <a:lnSpc>
          <a:spcPct val="90000"/>
        </a:lnSpc>
        <a:spcBef>
          <a:spcPts val="1000"/>
        </a:spcBef>
        <a:spcAft>
          <a:spcPts val="0"/>
        </a:spcAft>
        <a:buClrTx/>
        <a:buSzPct val="100000"/>
        <a:buFont typeface="Arial"/>
        <a:buChar char="•"/>
        <a:tabLst/>
        <a:defRPr sz="2800" b="1" i="0" u="none" strike="noStrike" cap="none" spc="0" baseline="0">
          <a:ln>
            <a:noFill/>
          </a:ln>
          <a:solidFill>
            <a:srgbClr val="25233F"/>
          </a:solidFill>
          <a:uFillTx/>
          <a:latin typeface="Century Gothic" panose="020B0502020202020204" pitchFamily="34" charset="0"/>
          <a:ea typeface="+mj-ea"/>
          <a:cs typeface="+mj-cs"/>
          <a:sym typeface="Calibri"/>
        </a:defRPr>
      </a:lvl3pPr>
      <a:lvl4pPr marL="1727200" marR="0" indent="-355600" algn="l" defTabSz="914400" rtl="0" latinLnBrk="0">
        <a:lnSpc>
          <a:spcPct val="90000"/>
        </a:lnSpc>
        <a:spcBef>
          <a:spcPts val="1000"/>
        </a:spcBef>
        <a:spcAft>
          <a:spcPts val="0"/>
        </a:spcAft>
        <a:buClrTx/>
        <a:buSzPct val="100000"/>
        <a:buFont typeface="Arial"/>
        <a:buChar char="•"/>
        <a:tabLst/>
        <a:defRPr sz="2800" b="1" i="0" u="none" strike="noStrike" cap="none" spc="0" baseline="0">
          <a:ln>
            <a:noFill/>
          </a:ln>
          <a:solidFill>
            <a:srgbClr val="25233F"/>
          </a:solidFill>
          <a:uFillTx/>
          <a:latin typeface="Century Gothic" panose="020B0502020202020204" pitchFamily="34" charset="0"/>
          <a:ea typeface="+mj-ea"/>
          <a:cs typeface="+mj-cs"/>
          <a:sym typeface="Calibri"/>
        </a:defRPr>
      </a:lvl4pPr>
      <a:lvl5pPr marL="2184400" marR="0" indent="-355600" algn="l" defTabSz="914400" rtl="0" latinLnBrk="0">
        <a:lnSpc>
          <a:spcPct val="90000"/>
        </a:lnSpc>
        <a:spcBef>
          <a:spcPts val="1000"/>
        </a:spcBef>
        <a:spcAft>
          <a:spcPts val="0"/>
        </a:spcAft>
        <a:buClrTx/>
        <a:buSzPct val="100000"/>
        <a:buFont typeface="Arial"/>
        <a:buChar char="•"/>
        <a:tabLst/>
        <a:defRPr sz="2800" b="1" i="0" u="none" strike="noStrike" cap="none" spc="0" baseline="0">
          <a:ln>
            <a:noFill/>
          </a:ln>
          <a:solidFill>
            <a:srgbClr val="25233F"/>
          </a:solidFill>
          <a:uFillTx/>
          <a:latin typeface="Century Gothic" panose="020B0502020202020204" pitchFamily="34" charset="0"/>
          <a:ea typeface="+mj-ea"/>
          <a:cs typeface="+mj-cs"/>
          <a:sym typeface="Calibri"/>
        </a:defRPr>
      </a:lvl5pPr>
      <a:lvl6pPr marL="26416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464646"/>
          </a:solidFill>
          <a:uFillTx/>
          <a:latin typeface="+mj-lt"/>
          <a:ea typeface="+mj-ea"/>
          <a:cs typeface="+mj-cs"/>
          <a:sym typeface="Calibri"/>
        </a:defRPr>
      </a:lvl6pPr>
      <a:lvl7pPr marL="30988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464646"/>
          </a:solidFill>
          <a:uFillTx/>
          <a:latin typeface="+mj-lt"/>
          <a:ea typeface="+mj-ea"/>
          <a:cs typeface="+mj-cs"/>
          <a:sym typeface="Calibri"/>
        </a:defRPr>
      </a:lvl7pPr>
      <a:lvl8pPr marL="35560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464646"/>
          </a:solidFill>
          <a:uFillTx/>
          <a:latin typeface="+mj-lt"/>
          <a:ea typeface="+mj-ea"/>
          <a:cs typeface="+mj-cs"/>
          <a:sym typeface="Calibri"/>
        </a:defRPr>
      </a:lvl8pPr>
      <a:lvl9pPr marL="40132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464646"/>
          </a:solidFill>
          <a:uFillTx/>
          <a:latin typeface="+mj-lt"/>
          <a:ea typeface="+mj-ea"/>
          <a:cs typeface="+mj-cs"/>
          <a:sym typeface="Calibri"/>
        </a:defRPr>
      </a:lvl9pPr>
    </p:bodyStyle>
    <p:otherStyle>
      <a:lvl1pPr marL="0" marR="0" indent="0" algn="r" defTabSz="228600" rtl="0" latinLnBrk="0">
        <a:lnSpc>
          <a:spcPct val="100000"/>
        </a:lnSpc>
        <a:spcBef>
          <a:spcPts val="0"/>
        </a:spcBef>
        <a:spcAft>
          <a:spcPts val="0"/>
        </a:spcAft>
        <a:buClrTx/>
        <a:buSzTx/>
        <a:buFontTx/>
        <a:buNone/>
        <a:tabLst/>
        <a:defRPr sz="600" b="0" i="0" u="none" strike="noStrike" cap="none" spc="0" baseline="0">
          <a:ln>
            <a:noFill/>
          </a:ln>
          <a:solidFill>
            <a:schemeClr val="tx1"/>
          </a:solidFill>
          <a:uFillTx/>
          <a:latin typeface="+mn-lt"/>
          <a:ea typeface="+mn-ea"/>
          <a:cs typeface="+mn-cs"/>
          <a:sym typeface="Calibri"/>
        </a:defRPr>
      </a:lvl1pPr>
      <a:lvl2pPr marL="0" marR="0" indent="228600" algn="r" defTabSz="228600" rtl="0" latinLnBrk="0">
        <a:lnSpc>
          <a:spcPct val="100000"/>
        </a:lnSpc>
        <a:spcBef>
          <a:spcPts val="0"/>
        </a:spcBef>
        <a:spcAft>
          <a:spcPts val="0"/>
        </a:spcAft>
        <a:buClrTx/>
        <a:buSzTx/>
        <a:buFontTx/>
        <a:buNone/>
        <a:tabLst/>
        <a:defRPr sz="600" b="0" i="0" u="none" strike="noStrike" cap="none" spc="0" baseline="0">
          <a:ln>
            <a:noFill/>
          </a:ln>
          <a:solidFill>
            <a:schemeClr val="tx1"/>
          </a:solidFill>
          <a:uFillTx/>
          <a:latin typeface="+mn-lt"/>
          <a:ea typeface="+mn-ea"/>
          <a:cs typeface="+mn-cs"/>
          <a:sym typeface="Calibri"/>
        </a:defRPr>
      </a:lvl2pPr>
      <a:lvl3pPr marL="0" marR="0" indent="457200" algn="r" defTabSz="228600" rtl="0" latinLnBrk="0">
        <a:lnSpc>
          <a:spcPct val="100000"/>
        </a:lnSpc>
        <a:spcBef>
          <a:spcPts val="0"/>
        </a:spcBef>
        <a:spcAft>
          <a:spcPts val="0"/>
        </a:spcAft>
        <a:buClrTx/>
        <a:buSzTx/>
        <a:buFontTx/>
        <a:buNone/>
        <a:tabLst/>
        <a:defRPr sz="600" b="0" i="0" u="none" strike="noStrike" cap="none" spc="0" baseline="0">
          <a:ln>
            <a:noFill/>
          </a:ln>
          <a:solidFill>
            <a:schemeClr val="tx1"/>
          </a:solidFill>
          <a:uFillTx/>
          <a:latin typeface="+mn-lt"/>
          <a:ea typeface="+mn-ea"/>
          <a:cs typeface="+mn-cs"/>
          <a:sym typeface="Calibri"/>
        </a:defRPr>
      </a:lvl3pPr>
      <a:lvl4pPr marL="0" marR="0" indent="685800" algn="r" defTabSz="228600" rtl="0" latinLnBrk="0">
        <a:lnSpc>
          <a:spcPct val="100000"/>
        </a:lnSpc>
        <a:spcBef>
          <a:spcPts val="0"/>
        </a:spcBef>
        <a:spcAft>
          <a:spcPts val="0"/>
        </a:spcAft>
        <a:buClrTx/>
        <a:buSzTx/>
        <a:buFontTx/>
        <a:buNone/>
        <a:tabLst/>
        <a:defRPr sz="600" b="0" i="0" u="none" strike="noStrike" cap="none" spc="0" baseline="0">
          <a:ln>
            <a:noFill/>
          </a:ln>
          <a:solidFill>
            <a:schemeClr val="tx1"/>
          </a:solidFill>
          <a:uFillTx/>
          <a:latin typeface="+mn-lt"/>
          <a:ea typeface="+mn-ea"/>
          <a:cs typeface="+mn-cs"/>
          <a:sym typeface="Calibri"/>
        </a:defRPr>
      </a:lvl4pPr>
      <a:lvl5pPr marL="0" marR="0" indent="914400" algn="r" defTabSz="228600" rtl="0" latinLnBrk="0">
        <a:lnSpc>
          <a:spcPct val="100000"/>
        </a:lnSpc>
        <a:spcBef>
          <a:spcPts val="0"/>
        </a:spcBef>
        <a:spcAft>
          <a:spcPts val="0"/>
        </a:spcAft>
        <a:buClrTx/>
        <a:buSzTx/>
        <a:buFontTx/>
        <a:buNone/>
        <a:tabLst/>
        <a:defRPr sz="600" b="0" i="0" u="none" strike="noStrike" cap="none" spc="0" baseline="0">
          <a:ln>
            <a:noFill/>
          </a:ln>
          <a:solidFill>
            <a:schemeClr val="tx1"/>
          </a:solidFill>
          <a:uFillTx/>
          <a:latin typeface="+mn-lt"/>
          <a:ea typeface="+mn-ea"/>
          <a:cs typeface="+mn-cs"/>
          <a:sym typeface="Calibri"/>
        </a:defRPr>
      </a:lvl5pPr>
      <a:lvl6pPr marL="0" marR="0" indent="1143000" algn="r" defTabSz="228600" rtl="0" latinLnBrk="0">
        <a:lnSpc>
          <a:spcPct val="100000"/>
        </a:lnSpc>
        <a:spcBef>
          <a:spcPts val="0"/>
        </a:spcBef>
        <a:spcAft>
          <a:spcPts val="0"/>
        </a:spcAft>
        <a:buClrTx/>
        <a:buSzTx/>
        <a:buFontTx/>
        <a:buNone/>
        <a:tabLst/>
        <a:defRPr sz="600" b="0" i="0" u="none" strike="noStrike" cap="none" spc="0" baseline="0">
          <a:ln>
            <a:noFill/>
          </a:ln>
          <a:solidFill>
            <a:schemeClr val="tx1"/>
          </a:solidFill>
          <a:uFillTx/>
          <a:latin typeface="+mn-lt"/>
          <a:ea typeface="+mn-ea"/>
          <a:cs typeface="+mn-cs"/>
          <a:sym typeface="Calibri"/>
        </a:defRPr>
      </a:lvl6pPr>
      <a:lvl7pPr marL="0" marR="0" indent="1371600" algn="r" defTabSz="228600" rtl="0" latinLnBrk="0">
        <a:lnSpc>
          <a:spcPct val="100000"/>
        </a:lnSpc>
        <a:spcBef>
          <a:spcPts val="0"/>
        </a:spcBef>
        <a:spcAft>
          <a:spcPts val="0"/>
        </a:spcAft>
        <a:buClrTx/>
        <a:buSzTx/>
        <a:buFontTx/>
        <a:buNone/>
        <a:tabLst/>
        <a:defRPr sz="600" b="0" i="0" u="none" strike="noStrike" cap="none" spc="0" baseline="0">
          <a:ln>
            <a:noFill/>
          </a:ln>
          <a:solidFill>
            <a:schemeClr val="tx1"/>
          </a:solidFill>
          <a:uFillTx/>
          <a:latin typeface="+mn-lt"/>
          <a:ea typeface="+mn-ea"/>
          <a:cs typeface="+mn-cs"/>
          <a:sym typeface="Calibri"/>
        </a:defRPr>
      </a:lvl7pPr>
      <a:lvl8pPr marL="0" marR="0" indent="1600200" algn="r" defTabSz="228600" rtl="0" latinLnBrk="0">
        <a:lnSpc>
          <a:spcPct val="100000"/>
        </a:lnSpc>
        <a:spcBef>
          <a:spcPts val="0"/>
        </a:spcBef>
        <a:spcAft>
          <a:spcPts val="0"/>
        </a:spcAft>
        <a:buClrTx/>
        <a:buSzTx/>
        <a:buFontTx/>
        <a:buNone/>
        <a:tabLst/>
        <a:defRPr sz="600" b="0" i="0" u="none" strike="noStrike" cap="none" spc="0" baseline="0">
          <a:ln>
            <a:noFill/>
          </a:ln>
          <a:solidFill>
            <a:schemeClr val="tx1"/>
          </a:solidFill>
          <a:uFillTx/>
          <a:latin typeface="+mn-lt"/>
          <a:ea typeface="+mn-ea"/>
          <a:cs typeface="+mn-cs"/>
          <a:sym typeface="Calibri"/>
        </a:defRPr>
      </a:lvl8pPr>
      <a:lvl9pPr marL="0" marR="0" indent="1828800" algn="r" defTabSz="228600" rtl="0" latinLnBrk="0">
        <a:lnSpc>
          <a:spcPct val="100000"/>
        </a:lnSpc>
        <a:spcBef>
          <a:spcPts val="0"/>
        </a:spcBef>
        <a:spcAft>
          <a:spcPts val="0"/>
        </a:spcAft>
        <a:buClrTx/>
        <a:buSzTx/>
        <a:buFontTx/>
        <a:buNone/>
        <a:tabLst/>
        <a:defRPr sz="600" b="0" i="0" u="none" strike="noStrike" cap="none" spc="0" baseline="0">
          <a:ln>
            <a:noFill/>
          </a:ln>
          <a:solidFill>
            <a:schemeClr val="tx1"/>
          </a:solidFill>
          <a:uFillTx/>
          <a:latin typeface="+mn-lt"/>
          <a:ea typeface="+mn-ea"/>
          <a:cs typeface="+mn-cs"/>
          <a:sym typeface="Calibri"/>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Layout" Target="../slideLayouts/slideLayout1.xml"/><Relationship Id="rId5" Type="http://schemas.openxmlformats.org/officeDocument/2006/relationships/image" Target="../media/image1.png"/><Relationship Id="rId4" Type="http://schemas.openxmlformats.org/officeDocument/2006/relationships/image" Target="../media/image9.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0.xml"/></Relationships>
</file>

<file path=ppt/slides/_rels/slide1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0.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7.xml"/><Relationship Id="rId1" Type="http://schemas.openxmlformats.org/officeDocument/2006/relationships/slideLayout" Target="../slideLayouts/slideLayout7.xml"/><Relationship Id="rId5" Type="http://schemas.openxmlformats.org/officeDocument/2006/relationships/image" Target="../media/image3.png"/><Relationship Id="rId4" Type="http://schemas.openxmlformats.org/officeDocument/2006/relationships/image" Target="../media/image2.png"/></Relationships>
</file>

<file path=ppt/slides/_rels/slide27.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8.xml"/><Relationship Id="rId1" Type="http://schemas.openxmlformats.org/officeDocument/2006/relationships/slideLayout" Target="../slideLayouts/slideLayout7.xml"/><Relationship Id="rId5" Type="http://schemas.openxmlformats.org/officeDocument/2006/relationships/image" Target="../media/image1.png"/><Relationship Id="rId4" Type="http://schemas.openxmlformats.org/officeDocument/2006/relationships/image" Target="../media/image4.png"/></Relationships>
</file>

<file path=ppt/slides/_rels/slide28.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19.xml"/><Relationship Id="rId1" Type="http://schemas.openxmlformats.org/officeDocument/2006/relationships/slideLayout" Target="../slideLayouts/slideLayout7.xml"/><Relationship Id="rId5" Type="http://schemas.openxmlformats.org/officeDocument/2006/relationships/image" Target="../media/image1.png"/><Relationship Id="rId4" Type="http://schemas.openxmlformats.org/officeDocument/2006/relationships/image" Target="../media/image4.png"/></Relationships>
</file>

<file path=ppt/slides/_rels/slide29.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20.xml"/><Relationship Id="rId1" Type="http://schemas.openxmlformats.org/officeDocument/2006/relationships/slideLayout" Target="../slideLayouts/slideLayout7.xml"/><Relationship Id="rId4" Type="http://schemas.openxmlformats.org/officeDocument/2006/relationships/image" Target="../media/image24.jpe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Oval 13">
            <a:extLst>
              <a:ext uri="{FF2B5EF4-FFF2-40B4-BE49-F238E27FC236}">
                <a16:creationId xmlns:a16="http://schemas.microsoft.com/office/drawing/2014/main" id="{74B30504-2B7A-2043-8AA9-61731CAD4426}"/>
              </a:ext>
            </a:extLst>
          </p:cNvPr>
          <p:cNvSpPr/>
          <p:nvPr/>
        </p:nvSpPr>
        <p:spPr>
          <a:xfrm>
            <a:off x="2726914" y="-1883820"/>
            <a:ext cx="7964625" cy="7963200"/>
          </a:xfrm>
          <a:prstGeom prst="ellipse">
            <a:avLst/>
          </a:prstGeom>
          <a:blipFill>
            <a:blip r:embed="rId2" cstate="email">
              <a:extLst>
                <a:ext uri="{28A0092B-C50C-407E-A947-70E740481C1C}">
                  <a14:useLocalDpi xmlns:a14="http://schemas.microsoft.com/office/drawing/2010/main"/>
                </a:ext>
              </a:extLst>
            </a:blip>
            <a:stretch>
              <a:fillRect/>
            </a:stretch>
          </a:blipFill>
          <a:ln w="12700" cap="flat">
            <a:no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22860" tIns="22860" rIns="22860" bIns="22860" numCol="1" spcCol="38100" rtlCol="0" anchor="ctr">
            <a:spAutoFit/>
          </a:bodyPr>
          <a:lstStyle/>
          <a:p>
            <a:pPr rtl="0"/>
            <a:endParaRPr lang="en-US"/>
          </a:p>
        </p:txBody>
      </p:sp>
      <p:sp>
        <p:nvSpPr>
          <p:cNvPr id="2" name="Text Placeholder 1">
            <a:extLst>
              <a:ext uri="{FF2B5EF4-FFF2-40B4-BE49-F238E27FC236}">
                <a16:creationId xmlns:a16="http://schemas.microsoft.com/office/drawing/2014/main" id="{258AEF7D-3B34-394C-90CE-76676DB3D893}"/>
              </a:ext>
            </a:extLst>
          </p:cNvPr>
          <p:cNvSpPr>
            <a:spLocks noGrp="1"/>
          </p:cNvSpPr>
          <p:nvPr>
            <p:ph type="body" sz="quarter" idx="10"/>
          </p:nvPr>
        </p:nvSpPr>
        <p:spPr/>
        <p:txBody>
          <a:bodyPr rtlCol="0"/>
          <a:lstStyle/>
          <a:p>
            <a:pPr rtl="0"/>
            <a:r>
              <a:rPr lang="fr-FR"/>
              <a:t>Leçon 3</a:t>
            </a:r>
          </a:p>
        </p:txBody>
      </p:sp>
      <p:sp>
        <p:nvSpPr>
          <p:cNvPr id="3" name="Text Placeholder 2">
            <a:extLst>
              <a:ext uri="{FF2B5EF4-FFF2-40B4-BE49-F238E27FC236}">
                <a16:creationId xmlns:a16="http://schemas.microsoft.com/office/drawing/2014/main" id="{47F29501-87BA-F841-890F-4F5B1DC029C3}"/>
              </a:ext>
            </a:extLst>
          </p:cNvPr>
          <p:cNvSpPr>
            <a:spLocks noGrp="1"/>
          </p:cNvSpPr>
          <p:nvPr>
            <p:ph type="body" sz="quarter" idx="11"/>
          </p:nvPr>
        </p:nvSpPr>
        <p:spPr>
          <a:xfrm>
            <a:off x="318920" y="3748389"/>
            <a:ext cx="3285518" cy="2112962"/>
          </a:xfrm>
        </p:spPr>
        <p:txBody>
          <a:bodyPr rtlCol="0"/>
          <a:lstStyle/>
          <a:p>
            <a:pPr rtl="0"/>
            <a:r>
              <a:rPr lang="fr-FR" dirty="0"/>
              <a:t>Comment se nourrir pour être un explorateur de l’Arctique ?</a:t>
            </a:r>
          </a:p>
        </p:txBody>
      </p:sp>
      <p:sp>
        <p:nvSpPr>
          <p:cNvPr id="4" name="Text Placeholder 3">
            <a:extLst>
              <a:ext uri="{FF2B5EF4-FFF2-40B4-BE49-F238E27FC236}">
                <a16:creationId xmlns:a16="http://schemas.microsoft.com/office/drawing/2014/main" id="{FA31286A-A9EA-0D46-9A23-F78169150DEF}"/>
              </a:ext>
            </a:extLst>
          </p:cNvPr>
          <p:cNvSpPr>
            <a:spLocks noGrp="1"/>
          </p:cNvSpPr>
          <p:nvPr>
            <p:ph type="body" sz="quarter" idx="12"/>
          </p:nvPr>
        </p:nvSpPr>
        <p:spPr>
          <a:xfrm>
            <a:off x="400439" y="207941"/>
            <a:ext cx="1964390" cy="266848"/>
          </a:xfrm>
          <a:solidFill>
            <a:srgbClr val="8AA3A7"/>
          </a:solidFill>
        </p:spPr>
        <p:txBody>
          <a:bodyPr rtlCol="0"/>
          <a:lstStyle/>
          <a:p>
            <a:pPr rtl="0"/>
            <a:r>
              <a:rPr lang="fr-FR"/>
              <a:t>Océans de glace</a:t>
            </a:r>
          </a:p>
        </p:txBody>
      </p:sp>
      <p:sp>
        <p:nvSpPr>
          <p:cNvPr id="5" name="Text Placeholder 4">
            <a:extLst>
              <a:ext uri="{FF2B5EF4-FFF2-40B4-BE49-F238E27FC236}">
                <a16:creationId xmlns:a16="http://schemas.microsoft.com/office/drawing/2014/main" id="{F30D27A6-B684-974E-BCF1-9FAB803EB094}"/>
              </a:ext>
            </a:extLst>
          </p:cNvPr>
          <p:cNvSpPr>
            <a:spLocks noGrp="1"/>
          </p:cNvSpPr>
          <p:nvPr>
            <p:ph type="body" sz="quarter" idx="13"/>
          </p:nvPr>
        </p:nvSpPr>
        <p:spPr>
          <a:xfrm>
            <a:off x="400867" y="551900"/>
            <a:ext cx="2069064" cy="190982"/>
          </a:xfrm>
          <a:solidFill>
            <a:srgbClr val="8AA3A7"/>
          </a:solidFill>
        </p:spPr>
        <p:txBody>
          <a:bodyPr rtlCol="0"/>
          <a:lstStyle/>
          <a:p>
            <a:pPr rtl="0"/>
            <a:r>
              <a:rPr lang="fr-FR"/>
              <a:t>Enseignement transversal | 7-11 ans</a:t>
            </a:r>
          </a:p>
        </p:txBody>
      </p:sp>
      <p:pic>
        <p:nvPicPr>
          <p:cNvPr id="9" name="Picture 8" descr="A picture containing drawing&#10;&#10;Description automatically generated">
            <a:extLst>
              <a:ext uri="{FF2B5EF4-FFF2-40B4-BE49-F238E27FC236}">
                <a16:creationId xmlns:a16="http://schemas.microsoft.com/office/drawing/2014/main" id="{C9E67AFD-1D19-AE44-917B-003422E7A5D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985540" y="6231279"/>
            <a:ext cx="1296541" cy="429793"/>
          </a:xfrm>
          <a:prstGeom prst="rect">
            <a:avLst/>
          </a:prstGeom>
        </p:spPr>
      </p:pic>
      <p:pic>
        <p:nvPicPr>
          <p:cNvPr id="10" name="Picture 9">
            <a:extLst>
              <a:ext uri="{FF2B5EF4-FFF2-40B4-BE49-F238E27FC236}">
                <a16:creationId xmlns:a16="http://schemas.microsoft.com/office/drawing/2014/main" id="{4D1F987C-1EF5-7045-AF4F-96DAD61578A7}"/>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452321" y="6225338"/>
            <a:ext cx="1337449" cy="460916"/>
          </a:xfrm>
          <a:prstGeom prst="rect">
            <a:avLst/>
          </a:prstGeom>
        </p:spPr>
      </p:pic>
      <p:sp>
        <p:nvSpPr>
          <p:cNvPr id="11" name="Shape 20">
            <a:extLst>
              <a:ext uri="{FF2B5EF4-FFF2-40B4-BE49-F238E27FC236}">
                <a16:creationId xmlns:a16="http://schemas.microsoft.com/office/drawing/2014/main" id="{3F2F293B-09D8-9B4E-B693-AA0447B337E1}"/>
              </a:ext>
            </a:extLst>
          </p:cNvPr>
          <p:cNvSpPr/>
          <p:nvPr/>
        </p:nvSpPr>
        <p:spPr>
          <a:xfrm flipV="1">
            <a:off x="395289" y="873125"/>
            <a:ext cx="8353424" cy="0"/>
          </a:xfrm>
          <a:prstGeom prst="line">
            <a:avLst/>
          </a:prstGeom>
          <a:ln w="12700">
            <a:solidFill>
              <a:srgbClr val="FFFFFF"/>
            </a:solidFill>
            <a:miter/>
          </a:ln>
        </p:spPr>
        <p:txBody>
          <a:bodyPr lIns="22860" rIns="22860" rtlCol="0"/>
          <a:lstStyle/>
          <a:p>
            <a:pPr rtl="0"/>
            <a:endParaRPr sz="450"/>
          </a:p>
        </p:txBody>
      </p:sp>
      <p:pic>
        <p:nvPicPr>
          <p:cNvPr id="12" name="Picture 11">
            <a:extLst>
              <a:ext uri="{FF2B5EF4-FFF2-40B4-BE49-F238E27FC236}">
                <a16:creationId xmlns:a16="http://schemas.microsoft.com/office/drawing/2014/main" id="{365F01E8-9BF2-8447-8FD1-056A2EF42CD8}"/>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373369" y="360916"/>
            <a:ext cx="381966" cy="381966"/>
          </a:xfrm>
          <a:prstGeom prst="rect">
            <a:avLst/>
          </a:prstGeom>
        </p:spPr>
      </p:pic>
    </p:spTree>
    <p:extLst>
      <p:ext uri="{BB962C8B-B14F-4D97-AF65-F5344CB8AC3E}">
        <p14:creationId xmlns:p14="http://schemas.microsoft.com/office/powerpoint/2010/main" val="355869833"/>
      </p:ext>
    </p:extLst>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itle 8">
            <a:extLst>
              <a:ext uri="{FF2B5EF4-FFF2-40B4-BE49-F238E27FC236}">
                <a16:creationId xmlns:a16="http://schemas.microsoft.com/office/drawing/2014/main" id="{A8BAA2BC-2C50-1646-A0CE-372C2B0DE58B}"/>
              </a:ext>
            </a:extLst>
          </p:cNvPr>
          <p:cNvSpPr>
            <a:spLocks noGrp="1"/>
          </p:cNvSpPr>
          <p:nvPr>
            <p:ph type="title"/>
          </p:nvPr>
        </p:nvSpPr>
        <p:spPr>
          <a:xfrm>
            <a:off x="3519055" y="415063"/>
            <a:ext cx="4761345" cy="273845"/>
          </a:xfrm>
        </p:spPr>
        <p:txBody>
          <a:bodyPr rtlCol="0"/>
          <a:lstStyle/>
          <a:p>
            <a:pPr rtl="0"/>
            <a:r>
              <a:rPr lang="fr-FR" dirty="0">
                <a:solidFill>
                  <a:schemeClr val="bg2"/>
                </a:solidFill>
                <a:cs typeface="Arial" charset="0"/>
              </a:rPr>
              <a:t>Leçon 3 : Comment se nourrir pour être un explorateur de l’Arctique ?</a:t>
            </a:r>
            <a:endParaRPr lang="en-US" dirty="0">
              <a:solidFill>
                <a:schemeClr val="bg2"/>
              </a:solidFill>
            </a:endParaRPr>
          </a:p>
        </p:txBody>
      </p:sp>
      <p:sp>
        <p:nvSpPr>
          <p:cNvPr id="9" name="TextBox 8">
            <a:extLst>
              <a:ext uri="{FF2B5EF4-FFF2-40B4-BE49-F238E27FC236}">
                <a16:creationId xmlns:a16="http://schemas.microsoft.com/office/drawing/2014/main" id="{9D63ACC4-DB5E-1D4C-9B51-AFD337B039F0}"/>
              </a:ext>
            </a:extLst>
          </p:cNvPr>
          <p:cNvSpPr txBox="1"/>
          <p:nvPr/>
        </p:nvSpPr>
        <p:spPr>
          <a:xfrm>
            <a:off x="449263" y="1316886"/>
            <a:ext cx="8245475" cy="1138773"/>
          </a:xfrm>
          <a:prstGeom prst="rect">
            <a:avLst/>
          </a:prstGeom>
          <a:noFill/>
        </p:spPr>
        <p:txBody>
          <a:bodyPr wrap="square" rtlCol="0">
            <a:spAutoFit/>
          </a:bodyPr>
          <a:lstStyle/>
          <a:p>
            <a:pPr algn="ctr" rtl="0"/>
            <a:r>
              <a:rPr lang="fr-FR" sz="3400" b="1">
                <a:solidFill>
                  <a:srgbClr val="25243D"/>
                </a:solidFill>
                <a:latin typeface="Century Gothic Bold"/>
                <a:cs typeface="Gill Sans"/>
              </a:rPr>
              <a:t>Plus il y a de calories dans la nourriture...</a:t>
            </a:r>
          </a:p>
        </p:txBody>
      </p:sp>
      <p:sp>
        <p:nvSpPr>
          <p:cNvPr id="10" name="Left Arrow 9">
            <a:extLst>
              <a:ext uri="{FF2B5EF4-FFF2-40B4-BE49-F238E27FC236}">
                <a16:creationId xmlns:a16="http://schemas.microsoft.com/office/drawing/2014/main" id="{E6ED9FE4-EF6B-774B-84D3-B2857AEE3132}"/>
              </a:ext>
            </a:extLst>
          </p:cNvPr>
          <p:cNvSpPr/>
          <p:nvPr/>
        </p:nvSpPr>
        <p:spPr>
          <a:xfrm>
            <a:off x="467519" y="2816069"/>
            <a:ext cx="1800000" cy="1800000"/>
          </a:xfrm>
          <a:prstGeom prst="leftArrow">
            <a:avLst>
              <a:gd name="adj1" fmla="val 65522"/>
              <a:gd name="adj2" fmla="val 59878"/>
            </a:avLst>
          </a:prstGeom>
          <a:solidFill>
            <a:srgbClr val="FF0000"/>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sz="1800" dirty="0">
              <a:solidFill>
                <a:schemeClr val="bg1"/>
              </a:solidFill>
              <a:latin typeface="Sassoon Sans" panose="02000803040000020003" pitchFamily="2" charset="0"/>
            </a:endParaRPr>
          </a:p>
        </p:txBody>
      </p:sp>
      <p:sp>
        <p:nvSpPr>
          <p:cNvPr id="15" name="Left Arrow 14">
            <a:extLst>
              <a:ext uri="{FF2B5EF4-FFF2-40B4-BE49-F238E27FC236}">
                <a16:creationId xmlns:a16="http://schemas.microsoft.com/office/drawing/2014/main" id="{AC7ED3B8-D558-8548-9CC2-65107698B873}"/>
              </a:ext>
            </a:extLst>
          </p:cNvPr>
          <p:cNvSpPr/>
          <p:nvPr/>
        </p:nvSpPr>
        <p:spPr>
          <a:xfrm flipH="1">
            <a:off x="6912994" y="2816069"/>
            <a:ext cx="1800000" cy="1800000"/>
          </a:xfrm>
          <a:prstGeom prst="leftArrow">
            <a:avLst>
              <a:gd name="adj1" fmla="val 65522"/>
              <a:gd name="adj2" fmla="val 59878"/>
            </a:avLst>
          </a:prstGeom>
          <a:solidFill>
            <a:srgbClr val="00B050"/>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sz="1800" dirty="0">
              <a:solidFill>
                <a:schemeClr val="bg1"/>
              </a:solidFill>
              <a:latin typeface="Sassoon Sans" panose="02000803040000020003" pitchFamily="2" charset="0"/>
            </a:endParaRPr>
          </a:p>
        </p:txBody>
      </p:sp>
      <p:graphicFrame>
        <p:nvGraphicFramePr>
          <p:cNvPr id="16" name="Table 15">
            <a:extLst>
              <a:ext uri="{FF2B5EF4-FFF2-40B4-BE49-F238E27FC236}">
                <a16:creationId xmlns:a16="http://schemas.microsoft.com/office/drawing/2014/main" id="{6DC65993-DCE7-DC43-97FE-FB8CBCDAB251}"/>
              </a:ext>
            </a:extLst>
          </p:cNvPr>
          <p:cNvGraphicFramePr>
            <a:graphicFrameLocks noGrp="1"/>
          </p:cNvGraphicFramePr>
          <p:nvPr>
            <p:extLst>
              <p:ext uri="{D42A27DB-BD31-4B8C-83A1-F6EECF244321}">
                <p14:modId xmlns:p14="http://schemas.microsoft.com/office/powerpoint/2010/main" val="3214554274"/>
              </p:ext>
            </p:extLst>
          </p:nvPr>
        </p:nvGraphicFramePr>
        <p:xfrm>
          <a:off x="431007" y="4908883"/>
          <a:ext cx="8245476" cy="1310149"/>
        </p:xfrm>
        <a:graphic>
          <a:graphicData uri="http://schemas.openxmlformats.org/drawingml/2006/table">
            <a:tbl>
              <a:tblPr firstRow="1" bandRow="1">
                <a:tableStyleId>{5C22544A-7EE6-4342-B048-85BDC9FD1C3A}</a:tableStyleId>
              </a:tblPr>
              <a:tblGrid>
                <a:gridCol w="2748492">
                  <a:extLst>
                    <a:ext uri="{9D8B030D-6E8A-4147-A177-3AD203B41FA5}">
                      <a16:colId xmlns:a16="http://schemas.microsoft.com/office/drawing/2014/main" val="20000"/>
                    </a:ext>
                  </a:extLst>
                </a:gridCol>
                <a:gridCol w="2748492">
                  <a:extLst>
                    <a:ext uri="{9D8B030D-6E8A-4147-A177-3AD203B41FA5}">
                      <a16:colId xmlns:a16="http://schemas.microsoft.com/office/drawing/2014/main" val="20001"/>
                    </a:ext>
                  </a:extLst>
                </a:gridCol>
                <a:gridCol w="2748492">
                  <a:extLst>
                    <a:ext uri="{9D8B030D-6E8A-4147-A177-3AD203B41FA5}">
                      <a16:colId xmlns:a16="http://schemas.microsoft.com/office/drawing/2014/main" val="20002"/>
                    </a:ext>
                  </a:extLst>
                </a:gridCol>
              </a:tblGrid>
              <a:tr h="1310149">
                <a:tc>
                  <a:txBody>
                    <a:bodyPr/>
                    <a:lstStyle/>
                    <a:p>
                      <a:pPr algn="ctr" rtl="0"/>
                      <a:r>
                        <a:rPr lang="fr-FR" sz="2400" b="1" i="0">
                          <a:solidFill>
                            <a:srgbClr val="25243D"/>
                          </a:solidFill>
                          <a:latin typeface="Century Gothic Bold"/>
                        </a:rPr>
                        <a:t>... plus il y a d’énergie.</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pPr algn="ctr" rtl="0"/>
                      <a:r>
                        <a:rPr lang="fr-FR" sz="2400" b="1" i="0">
                          <a:solidFill>
                            <a:srgbClr val="25243D"/>
                          </a:solidFill>
                          <a:latin typeface="Century Gothic Bold"/>
                        </a:rPr>
                        <a:t>... moins il y a d’énergie.</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pPr algn="ctr" rtl="0"/>
                      <a:r>
                        <a:rPr lang="fr-FR" sz="2400" b="1" i="0">
                          <a:solidFill>
                            <a:srgbClr val="25243D"/>
                          </a:solidFill>
                          <a:latin typeface="Century Gothic Bold"/>
                        </a:rPr>
                        <a:t>... plus il y a de nutriments.</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bl>
          </a:graphicData>
        </a:graphic>
      </p:graphicFrame>
      <p:sp>
        <p:nvSpPr>
          <p:cNvPr id="17" name="Left Arrow 16">
            <a:extLst>
              <a:ext uri="{FF2B5EF4-FFF2-40B4-BE49-F238E27FC236}">
                <a16:creationId xmlns:a16="http://schemas.microsoft.com/office/drawing/2014/main" id="{F53DFA73-D510-B14C-9946-934057CE9D82}"/>
              </a:ext>
            </a:extLst>
          </p:cNvPr>
          <p:cNvSpPr/>
          <p:nvPr/>
        </p:nvSpPr>
        <p:spPr>
          <a:xfrm rot="16200000" flipH="1">
            <a:off x="3679517" y="2933028"/>
            <a:ext cx="1800000" cy="1800000"/>
          </a:xfrm>
          <a:prstGeom prst="leftArrow">
            <a:avLst>
              <a:gd name="adj1" fmla="val 65522"/>
              <a:gd name="adj2" fmla="val 59878"/>
            </a:avLst>
          </a:prstGeom>
          <a:solidFill>
            <a:srgbClr val="FFC000"/>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sz="1800" dirty="0">
              <a:solidFill>
                <a:schemeClr val="bg1"/>
              </a:solidFill>
              <a:latin typeface="Sassoon Sans" panose="02000803040000020003" pitchFamily="2" charset="0"/>
            </a:endParaRPr>
          </a:p>
        </p:txBody>
      </p:sp>
    </p:spTree>
    <p:extLst>
      <p:ext uri="{BB962C8B-B14F-4D97-AF65-F5344CB8AC3E}">
        <p14:creationId xmlns:p14="http://schemas.microsoft.com/office/powerpoint/2010/main" val="3960710261"/>
      </p:ext>
    </p:ext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EBF610-D52C-E249-9507-CD554BDCA0B6}"/>
              </a:ext>
            </a:extLst>
          </p:cNvPr>
          <p:cNvSpPr>
            <a:spLocks noGrp="1"/>
          </p:cNvSpPr>
          <p:nvPr>
            <p:ph type="title"/>
          </p:nvPr>
        </p:nvSpPr>
        <p:spPr>
          <a:xfrm>
            <a:off x="3740727" y="438820"/>
            <a:ext cx="4539673" cy="241880"/>
          </a:xfrm>
        </p:spPr>
        <p:txBody>
          <a:bodyPr rtlCol="0"/>
          <a:lstStyle/>
          <a:p>
            <a:pPr rtl="0"/>
            <a:r>
              <a:rPr lang="fr-FR" dirty="0">
                <a:solidFill>
                  <a:schemeClr val="tx1"/>
                </a:solidFill>
                <a:cs typeface="Arial" charset="0"/>
              </a:rPr>
              <a:t>Leçon 3 : Comment se nourrir pour être un explorateur de l’Arctique ?</a:t>
            </a:r>
            <a:endParaRPr lang="en-US" dirty="0"/>
          </a:p>
        </p:txBody>
      </p:sp>
      <p:sp>
        <p:nvSpPr>
          <p:cNvPr id="7" name="TextBox 6">
            <a:extLst>
              <a:ext uri="{FF2B5EF4-FFF2-40B4-BE49-F238E27FC236}">
                <a16:creationId xmlns:a16="http://schemas.microsoft.com/office/drawing/2014/main" id="{62ED4DC0-3AB9-E64C-9D72-87B92B765551}"/>
              </a:ext>
            </a:extLst>
          </p:cNvPr>
          <p:cNvSpPr txBox="1"/>
          <p:nvPr/>
        </p:nvSpPr>
        <p:spPr>
          <a:xfrm>
            <a:off x="449263" y="1316886"/>
            <a:ext cx="8245475" cy="1138773"/>
          </a:xfrm>
          <a:prstGeom prst="rect">
            <a:avLst/>
          </a:prstGeom>
          <a:noFill/>
        </p:spPr>
        <p:txBody>
          <a:bodyPr wrap="square" rtlCol="0">
            <a:spAutoFit/>
          </a:bodyPr>
          <a:lstStyle/>
          <a:p>
            <a:pPr algn="ctr" rtl="0"/>
            <a:r>
              <a:rPr lang="fr-FR" sz="3400" b="1">
                <a:solidFill>
                  <a:srgbClr val="FFFFFF"/>
                </a:solidFill>
                <a:latin typeface="Century Gothic Bold"/>
                <a:cs typeface="Gill Sans"/>
              </a:rPr>
              <a:t>Plus il y a de calories dans la nourriture...</a:t>
            </a:r>
          </a:p>
        </p:txBody>
      </p:sp>
      <p:sp>
        <p:nvSpPr>
          <p:cNvPr id="8" name="Left Arrow 7">
            <a:extLst>
              <a:ext uri="{FF2B5EF4-FFF2-40B4-BE49-F238E27FC236}">
                <a16:creationId xmlns:a16="http://schemas.microsoft.com/office/drawing/2014/main" id="{545F73E7-87B7-AC4E-9A84-609D884180A2}"/>
              </a:ext>
            </a:extLst>
          </p:cNvPr>
          <p:cNvSpPr/>
          <p:nvPr/>
        </p:nvSpPr>
        <p:spPr>
          <a:xfrm>
            <a:off x="467519" y="2816069"/>
            <a:ext cx="1800000" cy="1800000"/>
          </a:xfrm>
          <a:prstGeom prst="leftArrow">
            <a:avLst>
              <a:gd name="adj1" fmla="val 65522"/>
              <a:gd name="adj2" fmla="val 59878"/>
            </a:avLst>
          </a:prstGeom>
          <a:solidFill>
            <a:srgbClr val="FF0000"/>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sz="1800" dirty="0">
              <a:solidFill>
                <a:schemeClr val="bg1"/>
              </a:solidFill>
              <a:latin typeface="Sassoon Sans" panose="02000803040000020003" pitchFamily="2" charset="0"/>
            </a:endParaRPr>
          </a:p>
        </p:txBody>
      </p:sp>
      <p:graphicFrame>
        <p:nvGraphicFramePr>
          <p:cNvPr id="9" name="Table 8">
            <a:extLst>
              <a:ext uri="{FF2B5EF4-FFF2-40B4-BE49-F238E27FC236}">
                <a16:creationId xmlns:a16="http://schemas.microsoft.com/office/drawing/2014/main" id="{5E844A80-1125-0246-BBE4-89FA59936C72}"/>
              </a:ext>
            </a:extLst>
          </p:cNvPr>
          <p:cNvGraphicFramePr>
            <a:graphicFrameLocks noGrp="1"/>
          </p:cNvGraphicFramePr>
          <p:nvPr>
            <p:extLst>
              <p:ext uri="{D42A27DB-BD31-4B8C-83A1-F6EECF244321}">
                <p14:modId xmlns:p14="http://schemas.microsoft.com/office/powerpoint/2010/main" val="1859481921"/>
              </p:ext>
            </p:extLst>
          </p:nvPr>
        </p:nvGraphicFramePr>
        <p:xfrm>
          <a:off x="431007" y="4908883"/>
          <a:ext cx="8245476" cy="1310149"/>
        </p:xfrm>
        <a:graphic>
          <a:graphicData uri="http://schemas.openxmlformats.org/drawingml/2006/table">
            <a:tbl>
              <a:tblPr firstRow="1" bandRow="1">
                <a:tableStyleId>{5C22544A-7EE6-4342-B048-85BDC9FD1C3A}</a:tableStyleId>
              </a:tblPr>
              <a:tblGrid>
                <a:gridCol w="2748492">
                  <a:extLst>
                    <a:ext uri="{9D8B030D-6E8A-4147-A177-3AD203B41FA5}">
                      <a16:colId xmlns:a16="http://schemas.microsoft.com/office/drawing/2014/main" val="20000"/>
                    </a:ext>
                  </a:extLst>
                </a:gridCol>
                <a:gridCol w="2748492">
                  <a:extLst>
                    <a:ext uri="{9D8B030D-6E8A-4147-A177-3AD203B41FA5}">
                      <a16:colId xmlns:a16="http://schemas.microsoft.com/office/drawing/2014/main" val="20001"/>
                    </a:ext>
                  </a:extLst>
                </a:gridCol>
                <a:gridCol w="2748492">
                  <a:extLst>
                    <a:ext uri="{9D8B030D-6E8A-4147-A177-3AD203B41FA5}">
                      <a16:colId xmlns:a16="http://schemas.microsoft.com/office/drawing/2014/main" val="20002"/>
                    </a:ext>
                  </a:extLst>
                </a:gridCol>
              </a:tblGrid>
              <a:tr h="1310149">
                <a:tc>
                  <a:txBody>
                    <a:bodyPr/>
                    <a:lstStyle/>
                    <a:p>
                      <a:pPr algn="ctr" rtl="0"/>
                      <a:r>
                        <a:rPr lang="fr-FR" sz="2400" b="1" i="0">
                          <a:solidFill>
                            <a:srgbClr val="FFFFFF"/>
                          </a:solidFill>
                          <a:latin typeface="Century Gothic Bold"/>
                        </a:rPr>
                        <a:t>... plus il y a d’énergie.</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pPr algn="ctr" rtl="0"/>
                      <a:r>
                        <a:rPr lang="fr-FR" sz="2400" b="1" i="0">
                          <a:solidFill>
                            <a:srgbClr val="FFFFFF"/>
                          </a:solidFill>
                          <a:latin typeface="Century Gothic Bold"/>
                        </a:rPr>
                        <a:t>... moins il y a d’énergie.</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pPr algn="ctr" rtl="0"/>
                      <a:r>
                        <a:rPr lang="fr-FR" sz="2400" b="1" i="0">
                          <a:solidFill>
                            <a:srgbClr val="FFFFFF"/>
                          </a:solidFill>
                          <a:latin typeface="Century Gothic Bold"/>
                        </a:rPr>
                        <a:t>... plus il y a de nutriments.</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bl>
          </a:graphicData>
        </a:graphic>
      </p:graphicFrame>
    </p:spTree>
    <p:extLst>
      <p:ext uri="{BB962C8B-B14F-4D97-AF65-F5344CB8AC3E}">
        <p14:creationId xmlns:p14="http://schemas.microsoft.com/office/powerpoint/2010/main" val="1313998191"/>
      </p:ext>
    </p:ext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itle 8">
            <a:extLst>
              <a:ext uri="{FF2B5EF4-FFF2-40B4-BE49-F238E27FC236}">
                <a16:creationId xmlns:a16="http://schemas.microsoft.com/office/drawing/2014/main" id="{A8BAA2BC-2C50-1646-A0CE-372C2B0DE58B}"/>
              </a:ext>
            </a:extLst>
          </p:cNvPr>
          <p:cNvSpPr>
            <a:spLocks noGrp="1"/>
          </p:cNvSpPr>
          <p:nvPr>
            <p:ph type="title"/>
          </p:nvPr>
        </p:nvSpPr>
        <p:spPr>
          <a:xfrm>
            <a:off x="2424545" y="415063"/>
            <a:ext cx="5855855" cy="273845"/>
          </a:xfrm>
        </p:spPr>
        <p:txBody>
          <a:bodyPr rtlCol="0"/>
          <a:lstStyle/>
          <a:p>
            <a:pPr rtl="0"/>
            <a:r>
              <a:rPr lang="fr-FR" dirty="0">
                <a:solidFill>
                  <a:schemeClr val="bg2"/>
                </a:solidFill>
                <a:cs typeface="Arial" charset="0"/>
              </a:rPr>
              <a:t>Leçon 3 : Comment se nourrir pour être un explorateur de l’Arctique ?</a:t>
            </a:r>
            <a:endParaRPr lang="en-US" dirty="0"/>
          </a:p>
        </p:txBody>
      </p:sp>
      <p:sp>
        <p:nvSpPr>
          <p:cNvPr id="8" name="TextBox 7">
            <a:extLst>
              <a:ext uri="{FF2B5EF4-FFF2-40B4-BE49-F238E27FC236}">
                <a16:creationId xmlns:a16="http://schemas.microsoft.com/office/drawing/2014/main" id="{A73C9C15-7D9A-D64C-A99E-14F99EB334B3}"/>
              </a:ext>
            </a:extLst>
          </p:cNvPr>
          <p:cNvSpPr txBox="1"/>
          <p:nvPr/>
        </p:nvSpPr>
        <p:spPr>
          <a:xfrm>
            <a:off x="449263" y="1316886"/>
            <a:ext cx="8245475" cy="615553"/>
          </a:xfrm>
          <a:prstGeom prst="rect">
            <a:avLst/>
          </a:prstGeom>
          <a:noFill/>
        </p:spPr>
        <p:txBody>
          <a:bodyPr wrap="square" rtlCol="0">
            <a:spAutoFit/>
          </a:bodyPr>
          <a:lstStyle/>
          <a:p>
            <a:pPr algn="ctr" rtl="0"/>
            <a:r>
              <a:rPr lang="fr-FR" sz="3400" b="1">
                <a:solidFill>
                  <a:srgbClr val="25243D"/>
                </a:solidFill>
                <a:latin typeface="Century Gothic Bold"/>
                <a:cs typeface="Gill Sans"/>
              </a:rPr>
              <a:t>« Régime » signifie...</a:t>
            </a:r>
          </a:p>
        </p:txBody>
      </p:sp>
      <p:sp>
        <p:nvSpPr>
          <p:cNvPr id="11" name="Left Arrow 10">
            <a:extLst>
              <a:ext uri="{FF2B5EF4-FFF2-40B4-BE49-F238E27FC236}">
                <a16:creationId xmlns:a16="http://schemas.microsoft.com/office/drawing/2014/main" id="{DA4FEE44-5FD8-484D-B9FA-D0265B75050E}"/>
              </a:ext>
            </a:extLst>
          </p:cNvPr>
          <p:cNvSpPr/>
          <p:nvPr/>
        </p:nvSpPr>
        <p:spPr>
          <a:xfrm>
            <a:off x="467519" y="2816069"/>
            <a:ext cx="1800000" cy="1800000"/>
          </a:xfrm>
          <a:prstGeom prst="leftArrow">
            <a:avLst>
              <a:gd name="adj1" fmla="val 65522"/>
              <a:gd name="adj2" fmla="val 59878"/>
            </a:avLst>
          </a:prstGeom>
          <a:solidFill>
            <a:srgbClr val="FF0000"/>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sz="1800" dirty="0">
              <a:solidFill>
                <a:schemeClr val="bg1"/>
              </a:solidFill>
              <a:latin typeface="Sassoon Sans" panose="02000803040000020003" pitchFamily="2" charset="0"/>
            </a:endParaRPr>
          </a:p>
        </p:txBody>
      </p:sp>
      <p:sp>
        <p:nvSpPr>
          <p:cNvPr id="12" name="Left Arrow 11">
            <a:extLst>
              <a:ext uri="{FF2B5EF4-FFF2-40B4-BE49-F238E27FC236}">
                <a16:creationId xmlns:a16="http://schemas.microsoft.com/office/drawing/2014/main" id="{FFA8DE6D-1AF8-184F-A3C5-2D7F07D47EEB}"/>
              </a:ext>
            </a:extLst>
          </p:cNvPr>
          <p:cNvSpPr/>
          <p:nvPr/>
        </p:nvSpPr>
        <p:spPr>
          <a:xfrm flipH="1">
            <a:off x="6912994" y="2816069"/>
            <a:ext cx="1800000" cy="1800000"/>
          </a:xfrm>
          <a:prstGeom prst="leftArrow">
            <a:avLst>
              <a:gd name="adj1" fmla="val 65522"/>
              <a:gd name="adj2" fmla="val 59878"/>
            </a:avLst>
          </a:prstGeom>
          <a:solidFill>
            <a:srgbClr val="00B050"/>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sz="1800" dirty="0">
              <a:solidFill>
                <a:schemeClr val="bg1"/>
              </a:solidFill>
              <a:latin typeface="Sassoon Sans" panose="02000803040000020003" pitchFamily="2" charset="0"/>
            </a:endParaRPr>
          </a:p>
        </p:txBody>
      </p:sp>
      <p:graphicFrame>
        <p:nvGraphicFramePr>
          <p:cNvPr id="13" name="Table 12">
            <a:extLst>
              <a:ext uri="{FF2B5EF4-FFF2-40B4-BE49-F238E27FC236}">
                <a16:creationId xmlns:a16="http://schemas.microsoft.com/office/drawing/2014/main" id="{9E245F98-AAE2-EA44-BEE9-DFFC1DE66EC1}"/>
              </a:ext>
            </a:extLst>
          </p:cNvPr>
          <p:cNvGraphicFramePr>
            <a:graphicFrameLocks noGrp="1"/>
          </p:cNvGraphicFramePr>
          <p:nvPr>
            <p:extLst>
              <p:ext uri="{D42A27DB-BD31-4B8C-83A1-F6EECF244321}">
                <p14:modId xmlns:p14="http://schemas.microsoft.com/office/powerpoint/2010/main" val="1702497945"/>
              </p:ext>
            </p:extLst>
          </p:nvPr>
        </p:nvGraphicFramePr>
        <p:xfrm>
          <a:off x="431007" y="4908883"/>
          <a:ext cx="8245476" cy="1554480"/>
        </p:xfrm>
        <a:graphic>
          <a:graphicData uri="http://schemas.openxmlformats.org/drawingml/2006/table">
            <a:tbl>
              <a:tblPr firstRow="1" bandRow="1">
                <a:tableStyleId>{5C22544A-7EE6-4342-B048-85BDC9FD1C3A}</a:tableStyleId>
              </a:tblPr>
              <a:tblGrid>
                <a:gridCol w="2748492">
                  <a:extLst>
                    <a:ext uri="{9D8B030D-6E8A-4147-A177-3AD203B41FA5}">
                      <a16:colId xmlns:a16="http://schemas.microsoft.com/office/drawing/2014/main" val="20000"/>
                    </a:ext>
                  </a:extLst>
                </a:gridCol>
                <a:gridCol w="2748492">
                  <a:extLst>
                    <a:ext uri="{9D8B030D-6E8A-4147-A177-3AD203B41FA5}">
                      <a16:colId xmlns:a16="http://schemas.microsoft.com/office/drawing/2014/main" val="20001"/>
                    </a:ext>
                  </a:extLst>
                </a:gridCol>
                <a:gridCol w="2748492">
                  <a:extLst>
                    <a:ext uri="{9D8B030D-6E8A-4147-A177-3AD203B41FA5}">
                      <a16:colId xmlns:a16="http://schemas.microsoft.com/office/drawing/2014/main" val="20002"/>
                    </a:ext>
                  </a:extLst>
                </a:gridCol>
              </a:tblGrid>
              <a:tr h="1310149">
                <a:tc>
                  <a:txBody>
                    <a:bodyPr/>
                    <a:lstStyle/>
                    <a:p>
                      <a:pPr algn="ctr" rtl="0"/>
                      <a:r>
                        <a:rPr lang="fr-FR" sz="2400" b="1" i="0">
                          <a:solidFill>
                            <a:srgbClr val="25243D"/>
                          </a:solidFill>
                          <a:latin typeface="Century Gothic Bold"/>
                        </a:rPr>
                        <a:t>... manger pour perdre du poids.</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pPr algn="ctr" rtl="0"/>
                      <a:r>
                        <a:rPr lang="fr-FR" sz="2400" b="1" i="0">
                          <a:solidFill>
                            <a:srgbClr val="25243D"/>
                          </a:solidFill>
                          <a:latin typeface="Century Gothic Bold"/>
                        </a:rPr>
                        <a:t>... l’ensemble de ce que l’on mange.</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pPr algn="ctr" rtl="0"/>
                      <a:r>
                        <a:rPr lang="fr-FR" sz="2400" b="1" i="0">
                          <a:solidFill>
                            <a:srgbClr val="25243D"/>
                          </a:solidFill>
                          <a:latin typeface="Century Gothic Bold"/>
                        </a:rPr>
                        <a:t>... les composés chimiques présents dans la nourriture.</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bl>
          </a:graphicData>
        </a:graphic>
      </p:graphicFrame>
      <p:sp>
        <p:nvSpPr>
          <p:cNvPr id="14" name="Left Arrow 13">
            <a:extLst>
              <a:ext uri="{FF2B5EF4-FFF2-40B4-BE49-F238E27FC236}">
                <a16:creationId xmlns:a16="http://schemas.microsoft.com/office/drawing/2014/main" id="{3D9B038B-E3BB-A641-8622-F0FC0A424A34}"/>
              </a:ext>
            </a:extLst>
          </p:cNvPr>
          <p:cNvSpPr/>
          <p:nvPr/>
        </p:nvSpPr>
        <p:spPr>
          <a:xfrm rot="16200000" flipH="1">
            <a:off x="3679517" y="2933028"/>
            <a:ext cx="1800000" cy="1800000"/>
          </a:xfrm>
          <a:prstGeom prst="leftArrow">
            <a:avLst>
              <a:gd name="adj1" fmla="val 65522"/>
              <a:gd name="adj2" fmla="val 59878"/>
            </a:avLst>
          </a:prstGeom>
          <a:solidFill>
            <a:srgbClr val="FFC000"/>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sz="1800" dirty="0">
              <a:solidFill>
                <a:schemeClr val="bg1"/>
              </a:solidFill>
              <a:latin typeface="Sassoon Sans" panose="02000803040000020003" pitchFamily="2" charset="0"/>
            </a:endParaRPr>
          </a:p>
        </p:txBody>
      </p:sp>
    </p:spTree>
    <p:extLst>
      <p:ext uri="{BB962C8B-B14F-4D97-AF65-F5344CB8AC3E}">
        <p14:creationId xmlns:p14="http://schemas.microsoft.com/office/powerpoint/2010/main" val="256578817"/>
      </p:ext>
    </p:ext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EBF610-D52C-E249-9507-CD554BDCA0B6}"/>
              </a:ext>
            </a:extLst>
          </p:cNvPr>
          <p:cNvSpPr>
            <a:spLocks noGrp="1"/>
          </p:cNvSpPr>
          <p:nvPr>
            <p:ph type="title"/>
          </p:nvPr>
        </p:nvSpPr>
        <p:spPr>
          <a:xfrm>
            <a:off x="3679517" y="438820"/>
            <a:ext cx="4600883" cy="241880"/>
          </a:xfrm>
        </p:spPr>
        <p:txBody>
          <a:bodyPr rtlCol="0"/>
          <a:lstStyle/>
          <a:p>
            <a:pPr rtl="0"/>
            <a:r>
              <a:rPr lang="fr-FR" dirty="0">
                <a:solidFill>
                  <a:schemeClr val="tx1"/>
                </a:solidFill>
                <a:cs typeface="Arial" charset="0"/>
              </a:rPr>
              <a:t>Leçon 3 : Comment se nourrir pour être un explorateur de l’Arctique ?</a:t>
            </a:r>
            <a:endParaRPr lang="en-US" dirty="0"/>
          </a:p>
        </p:txBody>
      </p:sp>
      <p:sp>
        <p:nvSpPr>
          <p:cNvPr id="6" name="TextBox 5">
            <a:extLst>
              <a:ext uri="{FF2B5EF4-FFF2-40B4-BE49-F238E27FC236}">
                <a16:creationId xmlns:a16="http://schemas.microsoft.com/office/drawing/2014/main" id="{5BE29756-3F0B-4E4D-BEB0-EA0AB42E32C8}"/>
              </a:ext>
            </a:extLst>
          </p:cNvPr>
          <p:cNvSpPr txBox="1"/>
          <p:nvPr/>
        </p:nvSpPr>
        <p:spPr>
          <a:xfrm>
            <a:off x="449263" y="1316886"/>
            <a:ext cx="8245475" cy="615553"/>
          </a:xfrm>
          <a:prstGeom prst="rect">
            <a:avLst/>
          </a:prstGeom>
          <a:noFill/>
        </p:spPr>
        <p:txBody>
          <a:bodyPr wrap="square" rtlCol="0">
            <a:spAutoFit/>
          </a:bodyPr>
          <a:lstStyle/>
          <a:p>
            <a:pPr algn="ctr" rtl="0"/>
            <a:r>
              <a:rPr lang="fr-FR" sz="3400" b="1">
                <a:solidFill>
                  <a:srgbClr val="FFFFFF"/>
                </a:solidFill>
                <a:latin typeface="Century Gothic Bold"/>
                <a:cs typeface="Gill Sans"/>
              </a:rPr>
              <a:t>« Régime » signifie...</a:t>
            </a:r>
          </a:p>
        </p:txBody>
      </p:sp>
      <p:graphicFrame>
        <p:nvGraphicFramePr>
          <p:cNvPr id="10" name="Table 9">
            <a:extLst>
              <a:ext uri="{FF2B5EF4-FFF2-40B4-BE49-F238E27FC236}">
                <a16:creationId xmlns:a16="http://schemas.microsoft.com/office/drawing/2014/main" id="{F8CB5EF1-1C5B-F847-9276-E7EC174773B1}"/>
              </a:ext>
            </a:extLst>
          </p:cNvPr>
          <p:cNvGraphicFramePr>
            <a:graphicFrameLocks noGrp="1"/>
          </p:cNvGraphicFramePr>
          <p:nvPr>
            <p:extLst>
              <p:ext uri="{D42A27DB-BD31-4B8C-83A1-F6EECF244321}">
                <p14:modId xmlns:p14="http://schemas.microsoft.com/office/powerpoint/2010/main" val="3142664657"/>
              </p:ext>
            </p:extLst>
          </p:nvPr>
        </p:nvGraphicFramePr>
        <p:xfrm>
          <a:off x="431007" y="4908883"/>
          <a:ext cx="8245476" cy="1554480"/>
        </p:xfrm>
        <a:graphic>
          <a:graphicData uri="http://schemas.openxmlformats.org/drawingml/2006/table">
            <a:tbl>
              <a:tblPr firstRow="1" bandRow="1">
                <a:tableStyleId>{5C22544A-7EE6-4342-B048-85BDC9FD1C3A}</a:tableStyleId>
              </a:tblPr>
              <a:tblGrid>
                <a:gridCol w="2748492">
                  <a:extLst>
                    <a:ext uri="{9D8B030D-6E8A-4147-A177-3AD203B41FA5}">
                      <a16:colId xmlns:a16="http://schemas.microsoft.com/office/drawing/2014/main" val="20000"/>
                    </a:ext>
                  </a:extLst>
                </a:gridCol>
                <a:gridCol w="2748492">
                  <a:extLst>
                    <a:ext uri="{9D8B030D-6E8A-4147-A177-3AD203B41FA5}">
                      <a16:colId xmlns:a16="http://schemas.microsoft.com/office/drawing/2014/main" val="20001"/>
                    </a:ext>
                  </a:extLst>
                </a:gridCol>
                <a:gridCol w="2748492">
                  <a:extLst>
                    <a:ext uri="{9D8B030D-6E8A-4147-A177-3AD203B41FA5}">
                      <a16:colId xmlns:a16="http://schemas.microsoft.com/office/drawing/2014/main" val="20002"/>
                    </a:ext>
                  </a:extLst>
                </a:gridCol>
              </a:tblGrid>
              <a:tr h="1310149">
                <a:tc>
                  <a:txBody>
                    <a:bodyPr/>
                    <a:lstStyle/>
                    <a:p>
                      <a:pPr algn="ctr" rtl="0"/>
                      <a:r>
                        <a:rPr lang="fr-FR" sz="2400" b="1" i="0">
                          <a:solidFill>
                            <a:srgbClr val="FFFFFF"/>
                          </a:solidFill>
                          <a:latin typeface="Century Gothic Bold"/>
                        </a:rPr>
                        <a:t>... manger pour perdre du poids.</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pPr algn="ctr" rtl="0"/>
                      <a:r>
                        <a:rPr lang="fr-FR" sz="2400" b="1" i="0">
                          <a:solidFill>
                            <a:srgbClr val="FFFFFF"/>
                          </a:solidFill>
                          <a:latin typeface="Century Gothic Bold"/>
                        </a:rPr>
                        <a:t>... l’ensemble de ce que l’on mange.</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pPr algn="ctr" rtl="0"/>
                      <a:r>
                        <a:rPr lang="fr-FR" sz="2400" b="1" i="0">
                          <a:solidFill>
                            <a:srgbClr val="FFFFFF"/>
                          </a:solidFill>
                          <a:latin typeface="Century Gothic Bold"/>
                        </a:rPr>
                        <a:t>... les composés chimiques présents dans la nourriture.</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bl>
          </a:graphicData>
        </a:graphic>
      </p:graphicFrame>
      <p:sp>
        <p:nvSpPr>
          <p:cNvPr id="11" name="Left Arrow 10">
            <a:extLst>
              <a:ext uri="{FF2B5EF4-FFF2-40B4-BE49-F238E27FC236}">
                <a16:creationId xmlns:a16="http://schemas.microsoft.com/office/drawing/2014/main" id="{28216CBF-7665-E244-B0CD-B9965DF091CE}"/>
              </a:ext>
            </a:extLst>
          </p:cNvPr>
          <p:cNvSpPr/>
          <p:nvPr/>
        </p:nvSpPr>
        <p:spPr>
          <a:xfrm rot="16200000" flipH="1">
            <a:off x="3679517" y="2933028"/>
            <a:ext cx="1800000" cy="1800000"/>
          </a:xfrm>
          <a:prstGeom prst="leftArrow">
            <a:avLst>
              <a:gd name="adj1" fmla="val 65522"/>
              <a:gd name="adj2" fmla="val 59878"/>
            </a:avLst>
          </a:prstGeom>
          <a:solidFill>
            <a:srgbClr val="FFC000"/>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sz="1800" dirty="0">
              <a:solidFill>
                <a:schemeClr val="bg1"/>
              </a:solidFill>
              <a:latin typeface="Sassoon Sans" panose="02000803040000020003" pitchFamily="2" charset="0"/>
            </a:endParaRPr>
          </a:p>
        </p:txBody>
      </p:sp>
    </p:spTree>
    <p:extLst>
      <p:ext uri="{BB962C8B-B14F-4D97-AF65-F5344CB8AC3E}">
        <p14:creationId xmlns:p14="http://schemas.microsoft.com/office/powerpoint/2010/main" val="3427228690"/>
      </p:ext>
    </p:extLst>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itle 8">
            <a:extLst>
              <a:ext uri="{FF2B5EF4-FFF2-40B4-BE49-F238E27FC236}">
                <a16:creationId xmlns:a16="http://schemas.microsoft.com/office/drawing/2014/main" id="{A8BAA2BC-2C50-1646-A0CE-372C2B0DE58B}"/>
              </a:ext>
            </a:extLst>
          </p:cNvPr>
          <p:cNvSpPr>
            <a:spLocks noGrp="1"/>
          </p:cNvSpPr>
          <p:nvPr>
            <p:ph type="title"/>
          </p:nvPr>
        </p:nvSpPr>
        <p:spPr>
          <a:xfrm>
            <a:off x="2479964" y="415063"/>
            <a:ext cx="5800436" cy="273845"/>
          </a:xfrm>
        </p:spPr>
        <p:txBody>
          <a:bodyPr rtlCol="0"/>
          <a:lstStyle/>
          <a:p>
            <a:pPr rtl="0"/>
            <a:r>
              <a:rPr lang="fr-FR" dirty="0">
                <a:solidFill>
                  <a:schemeClr val="bg2"/>
                </a:solidFill>
                <a:cs typeface="Arial" charset="0"/>
              </a:rPr>
              <a:t>Leçon 3 : Comment se nourrir pour être un explorateur de l’Arctique ?</a:t>
            </a:r>
            <a:endParaRPr lang="en-US" dirty="0"/>
          </a:p>
        </p:txBody>
      </p:sp>
      <p:sp>
        <p:nvSpPr>
          <p:cNvPr id="3" name="TextBox 2">
            <a:extLst>
              <a:ext uri="{FF2B5EF4-FFF2-40B4-BE49-F238E27FC236}">
                <a16:creationId xmlns:a16="http://schemas.microsoft.com/office/drawing/2014/main" id="{6D359335-802D-324E-B8AB-3FB7EE380C04}"/>
              </a:ext>
            </a:extLst>
          </p:cNvPr>
          <p:cNvSpPr txBox="1"/>
          <p:nvPr/>
        </p:nvSpPr>
        <p:spPr>
          <a:xfrm>
            <a:off x="449263" y="1316886"/>
            <a:ext cx="8245475" cy="615553"/>
          </a:xfrm>
          <a:prstGeom prst="rect">
            <a:avLst/>
          </a:prstGeom>
          <a:noFill/>
        </p:spPr>
        <p:txBody>
          <a:bodyPr wrap="square" rtlCol="0">
            <a:spAutoFit/>
          </a:bodyPr>
          <a:lstStyle/>
          <a:p>
            <a:pPr algn="ctr" rtl="0"/>
            <a:r>
              <a:rPr lang="fr-FR" sz="3400" b="1">
                <a:solidFill>
                  <a:srgbClr val="25243D"/>
                </a:solidFill>
                <a:latin typeface="Century Gothic Bold"/>
                <a:cs typeface="Gill Sans"/>
              </a:rPr>
              <a:t>Un « nutriment » est...</a:t>
            </a:r>
          </a:p>
        </p:txBody>
      </p:sp>
      <p:sp>
        <p:nvSpPr>
          <p:cNvPr id="4" name="Left Arrow 3">
            <a:extLst>
              <a:ext uri="{FF2B5EF4-FFF2-40B4-BE49-F238E27FC236}">
                <a16:creationId xmlns:a16="http://schemas.microsoft.com/office/drawing/2014/main" id="{CB169507-A6EE-6447-94DE-49C70E2CFD01}"/>
              </a:ext>
            </a:extLst>
          </p:cNvPr>
          <p:cNvSpPr/>
          <p:nvPr/>
        </p:nvSpPr>
        <p:spPr>
          <a:xfrm>
            <a:off x="467519" y="2816069"/>
            <a:ext cx="1800000" cy="1800000"/>
          </a:xfrm>
          <a:prstGeom prst="leftArrow">
            <a:avLst>
              <a:gd name="adj1" fmla="val 65522"/>
              <a:gd name="adj2" fmla="val 59878"/>
            </a:avLst>
          </a:prstGeom>
          <a:solidFill>
            <a:srgbClr val="FF0000"/>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sz="1800" dirty="0">
              <a:solidFill>
                <a:schemeClr val="bg1"/>
              </a:solidFill>
              <a:latin typeface="Sassoon Sans" panose="02000803040000020003" pitchFamily="2" charset="0"/>
            </a:endParaRPr>
          </a:p>
        </p:txBody>
      </p:sp>
      <p:sp>
        <p:nvSpPr>
          <p:cNvPr id="5" name="Left Arrow 4">
            <a:extLst>
              <a:ext uri="{FF2B5EF4-FFF2-40B4-BE49-F238E27FC236}">
                <a16:creationId xmlns:a16="http://schemas.microsoft.com/office/drawing/2014/main" id="{609B0231-DBC7-3E43-AD05-719D6BC79621}"/>
              </a:ext>
            </a:extLst>
          </p:cNvPr>
          <p:cNvSpPr/>
          <p:nvPr/>
        </p:nvSpPr>
        <p:spPr>
          <a:xfrm flipH="1">
            <a:off x="6912994" y="2816069"/>
            <a:ext cx="1800000" cy="1800000"/>
          </a:xfrm>
          <a:prstGeom prst="leftArrow">
            <a:avLst>
              <a:gd name="adj1" fmla="val 65522"/>
              <a:gd name="adj2" fmla="val 59878"/>
            </a:avLst>
          </a:prstGeom>
          <a:solidFill>
            <a:srgbClr val="00B050"/>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sz="1800" dirty="0">
              <a:solidFill>
                <a:schemeClr val="bg1"/>
              </a:solidFill>
              <a:latin typeface="Sassoon Sans" panose="02000803040000020003" pitchFamily="2" charset="0"/>
            </a:endParaRPr>
          </a:p>
        </p:txBody>
      </p:sp>
      <p:graphicFrame>
        <p:nvGraphicFramePr>
          <p:cNvPr id="6" name="Table 5">
            <a:extLst>
              <a:ext uri="{FF2B5EF4-FFF2-40B4-BE49-F238E27FC236}">
                <a16:creationId xmlns:a16="http://schemas.microsoft.com/office/drawing/2014/main" id="{20348AD3-A033-FE45-9876-732CDBF7B12C}"/>
              </a:ext>
            </a:extLst>
          </p:cNvPr>
          <p:cNvGraphicFramePr>
            <a:graphicFrameLocks noGrp="1"/>
          </p:cNvGraphicFramePr>
          <p:nvPr>
            <p:extLst>
              <p:ext uri="{D42A27DB-BD31-4B8C-83A1-F6EECF244321}">
                <p14:modId xmlns:p14="http://schemas.microsoft.com/office/powerpoint/2010/main" val="2198423521"/>
              </p:ext>
            </p:extLst>
          </p:nvPr>
        </p:nvGraphicFramePr>
        <p:xfrm>
          <a:off x="431007" y="4908883"/>
          <a:ext cx="8245476" cy="1554480"/>
        </p:xfrm>
        <a:graphic>
          <a:graphicData uri="http://schemas.openxmlformats.org/drawingml/2006/table">
            <a:tbl>
              <a:tblPr firstRow="1" bandRow="1">
                <a:tableStyleId>{5C22544A-7EE6-4342-B048-85BDC9FD1C3A}</a:tableStyleId>
              </a:tblPr>
              <a:tblGrid>
                <a:gridCol w="2748492">
                  <a:extLst>
                    <a:ext uri="{9D8B030D-6E8A-4147-A177-3AD203B41FA5}">
                      <a16:colId xmlns:a16="http://schemas.microsoft.com/office/drawing/2014/main" val="20000"/>
                    </a:ext>
                  </a:extLst>
                </a:gridCol>
                <a:gridCol w="2748492">
                  <a:extLst>
                    <a:ext uri="{9D8B030D-6E8A-4147-A177-3AD203B41FA5}">
                      <a16:colId xmlns:a16="http://schemas.microsoft.com/office/drawing/2014/main" val="20001"/>
                    </a:ext>
                  </a:extLst>
                </a:gridCol>
                <a:gridCol w="2748492">
                  <a:extLst>
                    <a:ext uri="{9D8B030D-6E8A-4147-A177-3AD203B41FA5}">
                      <a16:colId xmlns:a16="http://schemas.microsoft.com/office/drawing/2014/main" val="20002"/>
                    </a:ext>
                  </a:extLst>
                </a:gridCol>
              </a:tblGrid>
              <a:tr h="1310149">
                <a:tc>
                  <a:txBody>
                    <a:bodyPr/>
                    <a:lstStyle/>
                    <a:p>
                      <a:pPr algn="ctr" rtl="0"/>
                      <a:r>
                        <a:rPr lang="fr-FR" sz="2400" b="1" i="0">
                          <a:solidFill>
                            <a:srgbClr val="25243D"/>
                          </a:solidFill>
                          <a:latin typeface="Century Gothic Bold"/>
                        </a:rPr>
                        <a:t>... l’énergie présente dans la nourriture.</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pPr algn="ctr" rtl="0"/>
                      <a:r>
                        <a:rPr lang="fr-FR" sz="2400" b="1" i="0">
                          <a:solidFill>
                            <a:srgbClr val="25243D"/>
                          </a:solidFill>
                          <a:latin typeface="Century Gothic Bold"/>
                        </a:rPr>
                        <a:t>... l’ensemble de ce que l’on mange.</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pPr algn="ctr" rtl="0"/>
                      <a:r>
                        <a:rPr lang="fr-FR" sz="2400" b="1" i="0">
                          <a:solidFill>
                            <a:srgbClr val="25243D"/>
                          </a:solidFill>
                          <a:latin typeface="Century Gothic Bold"/>
                        </a:rPr>
                        <a:t>... les composés chimiques utiles présents dans la nourriture.</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bl>
          </a:graphicData>
        </a:graphic>
      </p:graphicFrame>
      <p:sp>
        <p:nvSpPr>
          <p:cNvPr id="7" name="Left Arrow 6">
            <a:extLst>
              <a:ext uri="{FF2B5EF4-FFF2-40B4-BE49-F238E27FC236}">
                <a16:creationId xmlns:a16="http://schemas.microsoft.com/office/drawing/2014/main" id="{68D51A64-F687-CC46-9748-D3653C504BBC}"/>
              </a:ext>
            </a:extLst>
          </p:cNvPr>
          <p:cNvSpPr/>
          <p:nvPr/>
        </p:nvSpPr>
        <p:spPr>
          <a:xfrm rot="16200000" flipH="1">
            <a:off x="3679517" y="2933028"/>
            <a:ext cx="1800000" cy="1800000"/>
          </a:xfrm>
          <a:prstGeom prst="leftArrow">
            <a:avLst>
              <a:gd name="adj1" fmla="val 65522"/>
              <a:gd name="adj2" fmla="val 59878"/>
            </a:avLst>
          </a:prstGeom>
          <a:solidFill>
            <a:srgbClr val="FFC000"/>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sz="1800" dirty="0">
              <a:solidFill>
                <a:schemeClr val="bg1"/>
              </a:solidFill>
              <a:latin typeface="Sassoon Sans" panose="02000803040000020003" pitchFamily="2" charset="0"/>
            </a:endParaRPr>
          </a:p>
        </p:txBody>
      </p:sp>
    </p:spTree>
    <p:extLst>
      <p:ext uri="{BB962C8B-B14F-4D97-AF65-F5344CB8AC3E}">
        <p14:creationId xmlns:p14="http://schemas.microsoft.com/office/powerpoint/2010/main" val="3916988587"/>
      </p:ext>
    </p:extLst>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EBF610-D52C-E249-9507-CD554BDCA0B6}"/>
              </a:ext>
            </a:extLst>
          </p:cNvPr>
          <p:cNvSpPr>
            <a:spLocks noGrp="1"/>
          </p:cNvSpPr>
          <p:nvPr>
            <p:ph type="title"/>
          </p:nvPr>
        </p:nvSpPr>
        <p:spPr>
          <a:xfrm>
            <a:off x="2826327" y="438820"/>
            <a:ext cx="5454073" cy="241880"/>
          </a:xfrm>
        </p:spPr>
        <p:txBody>
          <a:bodyPr rtlCol="0"/>
          <a:lstStyle/>
          <a:p>
            <a:pPr rtl="0"/>
            <a:r>
              <a:rPr lang="fr-FR" dirty="0">
                <a:solidFill>
                  <a:schemeClr val="tx1"/>
                </a:solidFill>
                <a:cs typeface="Arial" charset="0"/>
              </a:rPr>
              <a:t>Leçon 3 : Comment se nourrir pour être un explorateur de l’Arctique ?</a:t>
            </a:r>
            <a:endParaRPr lang="en-US" dirty="0"/>
          </a:p>
        </p:txBody>
      </p:sp>
      <p:sp>
        <p:nvSpPr>
          <p:cNvPr id="3" name="TextBox 2">
            <a:extLst>
              <a:ext uri="{FF2B5EF4-FFF2-40B4-BE49-F238E27FC236}">
                <a16:creationId xmlns:a16="http://schemas.microsoft.com/office/drawing/2014/main" id="{2DB95656-1211-E641-BB3F-10C005883AA2}"/>
              </a:ext>
            </a:extLst>
          </p:cNvPr>
          <p:cNvSpPr txBox="1"/>
          <p:nvPr/>
        </p:nvSpPr>
        <p:spPr>
          <a:xfrm>
            <a:off x="449263" y="1316886"/>
            <a:ext cx="8245475" cy="615553"/>
          </a:xfrm>
          <a:prstGeom prst="rect">
            <a:avLst/>
          </a:prstGeom>
          <a:noFill/>
        </p:spPr>
        <p:txBody>
          <a:bodyPr wrap="square" rtlCol="0">
            <a:spAutoFit/>
          </a:bodyPr>
          <a:lstStyle/>
          <a:p>
            <a:pPr algn="ctr" rtl="0"/>
            <a:r>
              <a:rPr lang="fr-FR" sz="3400" b="1">
                <a:solidFill>
                  <a:srgbClr val="FFFFFF"/>
                </a:solidFill>
                <a:latin typeface="Century Gothic Bold"/>
                <a:cs typeface="Gill Sans"/>
              </a:rPr>
              <a:t>Un « nutriment » est...</a:t>
            </a:r>
          </a:p>
        </p:txBody>
      </p:sp>
      <p:sp>
        <p:nvSpPr>
          <p:cNvPr id="4" name="Left Arrow 3">
            <a:extLst>
              <a:ext uri="{FF2B5EF4-FFF2-40B4-BE49-F238E27FC236}">
                <a16:creationId xmlns:a16="http://schemas.microsoft.com/office/drawing/2014/main" id="{43EFB04D-53A0-A642-8A52-017E92791ADB}"/>
              </a:ext>
            </a:extLst>
          </p:cNvPr>
          <p:cNvSpPr/>
          <p:nvPr/>
        </p:nvSpPr>
        <p:spPr>
          <a:xfrm flipH="1">
            <a:off x="6912994" y="2816069"/>
            <a:ext cx="1800000" cy="1800000"/>
          </a:xfrm>
          <a:prstGeom prst="leftArrow">
            <a:avLst>
              <a:gd name="adj1" fmla="val 65522"/>
              <a:gd name="adj2" fmla="val 59878"/>
            </a:avLst>
          </a:prstGeom>
          <a:solidFill>
            <a:srgbClr val="00B050"/>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sz="1800" dirty="0">
              <a:solidFill>
                <a:schemeClr val="bg1"/>
              </a:solidFill>
              <a:latin typeface="Sassoon Sans" panose="02000803040000020003" pitchFamily="2" charset="0"/>
            </a:endParaRPr>
          </a:p>
        </p:txBody>
      </p:sp>
      <p:graphicFrame>
        <p:nvGraphicFramePr>
          <p:cNvPr id="5" name="Table 4">
            <a:extLst>
              <a:ext uri="{FF2B5EF4-FFF2-40B4-BE49-F238E27FC236}">
                <a16:creationId xmlns:a16="http://schemas.microsoft.com/office/drawing/2014/main" id="{CEB9FB25-01EA-064F-94BB-EF4404AF9B6D}"/>
              </a:ext>
            </a:extLst>
          </p:cNvPr>
          <p:cNvGraphicFramePr>
            <a:graphicFrameLocks noGrp="1"/>
          </p:cNvGraphicFramePr>
          <p:nvPr>
            <p:extLst>
              <p:ext uri="{D42A27DB-BD31-4B8C-83A1-F6EECF244321}">
                <p14:modId xmlns:p14="http://schemas.microsoft.com/office/powerpoint/2010/main" val="4126723936"/>
              </p:ext>
            </p:extLst>
          </p:nvPr>
        </p:nvGraphicFramePr>
        <p:xfrm>
          <a:off x="431007" y="4908883"/>
          <a:ext cx="8245476" cy="1554480"/>
        </p:xfrm>
        <a:graphic>
          <a:graphicData uri="http://schemas.openxmlformats.org/drawingml/2006/table">
            <a:tbl>
              <a:tblPr firstRow="1" bandRow="1">
                <a:tableStyleId>{5C22544A-7EE6-4342-B048-85BDC9FD1C3A}</a:tableStyleId>
              </a:tblPr>
              <a:tblGrid>
                <a:gridCol w="2748492">
                  <a:extLst>
                    <a:ext uri="{9D8B030D-6E8A-4147-A177-3AD203B41FA5}">
                      <a16:colId xmlns:a16="http://schemas.microsoft.com/office/drawing/2014/main" val="20000"/>
                    </a:ext>
                  </a:extLst>
                </a:gridCol>
                <a:gridCol w="2748492">
                  <a:extLst>
                    <a:ext uri="{9D8B030D-6E8A-4147-A177-3AD203B41FA5}">
                      <a16:colId xmlns:a16="http://schemas.microsoft.com/office/drawing/2014/main" val="20001"/>
                    </a:ext>
                  </a:extLst>
                </a:gridCol>
                <a:gridCol w="2748492">
                  <a:extLst>
                    <a:ext uri="{9D8B030D-6E8A-4147-A177-3AD203B41FA5}">
                      <a16:colId xmlns:a16="http://schemas.microsoft.com/office/drawing/2014/main" val="20002"/>
                    </a:ext>
                  </a:extLst>
                </a:gridCol>
              </a:tblGrid>
              <a:tr h="1310149">
                <a:tc>
                  <a:txBody>
                    <a:bodyPr/>
                    <a:lstStyle/>
                    <a:p>
                      <a:pPr algn="ctr" rtl="0"/>
                      <a:r>
                        <a:rPr lang="fr-FR" sz="2400" b="1" i="0">
                          <a:solidFill>
                            <a:srgbClr val="FFFFFF"/>
                          </a:solidFill>
                          <a:latin typeface="Century Gothic Bold"/>
                        </a:rPr>
                        <a:t>... l’énergie présente dans la nourriture.</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pPr algn="ctr" rtl="0"/>
                      <a:r>
                        <a:rPr lang="fr-FR" sz="2400" b="1" i="0">
                          <a:solidFill>
                            <a:srgbClr val="FFFFFF"/>
                          </a:solidFill>
                          <a:latin typeface="Century Gothic Bold"/>
                        </a:rPr>
                        <a:t>... l’ensemble de ce que l’on mange.</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pPr algn="ctr" rtl="0"/>
                      <a:r>
                        <a:rPr lang="fr-FR" sz="2400" b="1" i="0">
                          <a:solidFill>
                            <a:srgbClr val="FFFFFF"/>
                          </a:solidFill>
                          <a:latin typeface="Century Gothic Bold"/>
                        </a:rPr>
                        <a:t>... les composés chimiques utiles présents dans la nourriture.</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bl>
          </a:graphicData>
        </a:graphic>
      </p:graphicFrame>
    </p:spTree>
    <p:extLst>
      <p:ext uri="{BB962C8B-B14F-4D97-AF65-F5344CB8AC3E}">
        <p14:creationId xmlns:p14="http://schemas.microsoft.com/office/powerpoint/2010/main" val="627856461"/>
      </p:ext>
    </p:extLst>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itle 8">
            <a:extLst>
              <a:ext uri="{FF2B5EF4-FFF2-40B4-BE49-F238E27FC236}">
                <a16:creationId xmlns:a16="http://schemas.microsoft.com/office/drawing/2014/main" id="{A8BAA2BC-2C50-1646-A0CE-372C2B0DE58B}"/>
              </a:ext>
            </a:extLst>
          </p:cNvPr>
          <p:cNvSpPr>
            <a:spLocks noGrp="1"/>
          </p:cNvSpPr>
          <p:nvPr>
            <p:ph type="title"/>
          </p:nvPr>
        </p:nvSpPr>
        <p:spPr>
          <a:xfrm>
            <a:off x="2729345" y="415063"/>
            <a:ext cx="5551055" cy="273845"/>
          </a:xfrm>
        </p:spPr>
        <p:txBody>
          <a:bodyPr rtlCol="0"/>
          <a:lstStyle/>
          <a:p>
            <a:pPr rtl="0"/>
            <a:r>
              <a:rPr lang="fr-FR">
                <a:solidFill>
                  <a:schemeClr val="bg2"/>
                </a:solidFill>
                <a:cs typeface="Arial" charset="0"/>
              </a:rPr>
              <a:t>Leçon 3 : Comment se nourrir pour être un explorateur de l’Arctique ?</a:t>
            </a:r>
            <a:endParaRPr lang="en-US" dirty="0"/>
          </a:p>
        </p:txBody>
      </p:sp>
      <p:pic>
        <p:nvPicPr>
          <p:cNvPr id="3" name="Picture 2" descr="Screen Shot 2016-03-02 at 14.07.02.png">
            <a:extLst>
              <a:ext uri="{FF2B5EF4-FFF2-40B4-BE49-F238E27FC236}">
                <a16:creationId xmlns:a16="http://schemas.microsoft.com/office/drawing/2014/main" id="{CA9249F2-6592-824B-840A-D4E50DCE1475}"/>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873718" y="1886272"/>
            <a:ext cx="3360053" cy="2070425"/>
          </a:xfrm>
          <a:prstGeom prst="rect">
            <a:avLst/>
          </a:prstGeom>
        </p:spPr>
      </p:pic>
      <p:sp>
        <p:nvSpPr>
          <p:cNvPr id="4" name="TextBox 3">
            <a:extLst>
              <a:ext uri="{FF2B5EF4-FFF2-40B4-BE49-F238E27FC236}">
                <a16:creationId xmlns:a16="http://schemas.microsoft.com/office/drawing/2014/main" id="{9B97C402-72BB-104E-94D9-79B434F65F36}"/>
              </a:ext>
            </a:extLst>
          </p:cNvPr>
          <p:cNvSpPr txBox="1"/>
          <p:nvPr/>
        </p:nvSpPr>
        <p:spPr>
          <a:xfrm>
            <a:off x="449263" y="1182791"/>
            <a:ext cx="8245475" cy="615553"/>
          </a:xfrm>
          <a:prstGeom prst="rect">
            <a:avLst/>
          </a:prstGeom>
          <a:noFill/>
        </p:spPr>
        <p:txBody>
          <a:bodyPr wrap="square" rtlCol="0">
            <a:spAutoFit/>
          </a:bodyPr>
          <a:lstStyle/>
          <a:p>
            <a:pPr algn="ctr" rtl="0"/>
            <a:r>
              <a:rPr lang="fr-FR" sz="3400" b="1" dirty="0">
                <a:solidFill>
                  <a:srgbClr val="25243D"/>
                </a:solidFill>
                <a:latin typeface="Century Gothic Bold"/>
                <a:cs typeface="Gill Sans"/>
              </a:rPr>
              <a:t>Le pain est riche en...</a:t>
            </a:r>
          </a:p>
        </p:txBody>
      </p:sp>
      <p:sp>
        <p:nvSpPr>
          <p:cNvPr id="5" name="Left Arrow 4">
            <a:extLst>
              <a:ext uri="{FF2B5EF4-FFF2-40B4-BE49-F238E27FC236}">
                <a16:creationId xmlns:a16="http://schemas.microsoft.com/office/drawing/2014/main" id="{363EC2DA-CA25-8541-A63A-FBE454BE73AE}"/>
              </a:ext>
            </a:extLst>
          </p:cNvPr>
          <p:cNvSpPr/>
          <p:nvPr/>
        </p:nvSpPr>
        <p:spPr>
          <a:xfrm>
            <a:off x="441745" y="3839738"/>
            <a:ext cx="1800000" cy="1800000"/>
          </a:xfrm>
          <a:prstGeom prst="leftArrow">
            <a:avLst>
              <a:gd name="adj1" fmla="val 65522"/>
              <a:gd name="adj2" fmla="val 59878"/>
            </a:avLst>
          </a:prstGeom>
          <a:solidFill>
            <a:srgbClr val="FF0000"/>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sz="1800" dirty="0">
              <a:solidFill>
                <a:schemeClr val="bg1"/>
              </a:solidFill>
              <a:latin typeface="Sassoon Sans" panose="02000803040000020003" pitchFamily="2" charset="0"/>
            </a:endParaRPr>
          </a:p>
        </p:txBody>
      </p:sp>
      <p:sp>
        <p:nvSpPr>
          <p:cNvPr id="6" name="Left Arrow 5">
            <a:extLst>
              <a:ext uri="{FF2B5EF4-FFF2-40B4-BE49-F238E27FC236}">
                <a16:creationId xmlns:a16="http://schemas.microsoft.com/office/drawing/2014/main" id="{218EB2D0-3BB3-7144-924F-829E0BDC55FE}"/>
              </a:ext>
            </a:extLst>
          </p:cNvPr>
          <p:cNvSpPr/>
          <p:nvPr/>
        </p:nvSpPr>
        <p:spPr>
          <a:xfrm flipH="1">
            <a:off x="6887220" y="3839738"/>
            <a:ext cx="1800000" cy="1800000"/>
          </a:xfrm>
          <a:prstGeom prst="leftArrow">
            <a:avLst>
              <a:gd name="adj1" fmla="val 65522"/>
              <a:gd name="adj2" fmla="val 59878"/>
            </a:avLst>
          </a:prstGeom>
          <a:solidFill>
            <a:srgbClr val="00B050"/>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sz="1800" dirty="0">
              <a:solidFill>
                <a:schemeClr val="bg1"/>
              </a:solidFill>
              <a:latin typeface="Sassoon Sans" panose="02000803040000020003" pitchFamily="2" charset="0"/>
            </a:endParaRPr>
          </a:p>
        </p:txBody>
      </p:sp>
      <p:graphicFrame>
        <p:nvGraphicFramePr>
          <p:cNvPr id="7" name="Table 6">
            <a:extLst>
              <a:ext uri="{FF2B5EF4-FFF2-40B4-BE49-F238E27FC236}">
                <a16:creationId xmlns:a16="http://schemas.microsoft.com/office/drawing/2014/main" id="{3802CDA0-8992-7044-82A8-666AD6FB203D}"/>
              </a:ext>
            </a:extLst>
          </p:cNvPr>
          <p:cNvGraphicFramePr>
            <a:graphicFrameLocks noGrp="1"/>
          </p:cNvGraphicFramePr>
          <p:nvPr>
            <p:extLst>
              <p:ext uri="{D42A27DB-BD31-4B8C-83A1-F6EECF244321}">
                <p14:modId xmlns:p14="http://schemas.microsoft.com/office/powerpoint/2010/main" val="1785907703"/>
              </p:ext>
            </p:extLst>
          </p:nvPr>
        </p:nvGraphicFramePr>
        <p:xfrm>
          <a:off x="405233" y="5932552"/>
          <a:ext cx="8245476" cy="1310149"/>
        </p:xfrm>
        <a:graphic>
          <a:graphicData uri="http://schemas.openxmlformats.org/drawingml/2006/table">
            <a:tbl>
              <a:tblPr firstRow="1" bandRow="1">
                <a:tableStyleId>{5C22544A-7EE6-4342-B048-85BDC9FD1C3A}</a:tableStyleId>
              </a:tblPr>
              <a:tblGrid>
                <a:gridCol w="2748492">
                  <a:extLst>
                    <a:ext uri="{9D8B030D-6E8A-4147-A177-3AD203B41FA5}">
                      <a16:colId xmlns:a16="http://schemas.microsoft.com/office/drawing/2014/main" val="20000"/>
                    </a:ext>
                  </a:extLst>
                </a:gridCol>
                <a:gridCol w="2748492">
                  <a:extLst>
                    <a:ext uri="{9D8B030D-6E8A-4147-A177-3AD203B41FA5}">
                      <a16:colId xmlns:a16="http://schemas.microsoft.com/office/drawing/2014/main" val="20001"/>
                    </a:ext>
                  </a:extLst>
                </a:gridCol>
                <a:gridCol w="2748492">
                  <a:extLst>
                    <a:ext uri="{9D8B030D-6E8A-4147-A177-3AD203B41FA5}">
                      <a16:colId xmlns:a16="http://schemas.microsoft.com/office/drawing/2014/main" val="20002"/>
                    </a:ext>
                  </a:extLst>
                </a:gridCol>
              </a:tblGrid>
              <a:tr h="1310149">
                <a:tc>
                  <a:txBody>
                    <a:bodyPr/>
                    <a:lstStyle/>
                    <a:p>
                      <a:pPr algn="ctr" rtl="0"/>
                      <a:r>
                        <a:rPr lang="fr-FR" sz="2400" b="1" i="0">
                          <a:solidFill>
                            <a:srgbClr val="25243D"/>
                          </a:solidFill>
                          <a:latin typeface="Century Gothic Bold"/>
                        </a:rPr>
                        <a:t>... protéines.</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pPr algn="ctr" rtl="0"/>
                      <a:r>
                        <a:rPr lang="fr-FR" sz="2400" b="1" i="0">
                          <a:solidFill>
                            <a:srgbClr val="25243D"/>
                          </a:solidFill>
                          <a:latin typeface="Century Gothic Bold"/>
                        </a:rPr>
                        <a:t>... matières grasses.</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pPr algn="ctr" rtl="0"/>
                      <a:r>
                        <a:rPr lang="fr-FR" sz="2400" b="1" i="0">
                          <a:solidFill>
                            <a:srgbClr val="25243D"/>
                          </a:solidFill>
                          <a:latin typeface="Century Gothic Bold"/>
                        </a:rPr>
                        <a:t>... glucides.</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bl>
          </a:graphicData>
        </a:graphic>
      </p:graphicFrame>
      <p:sp>
        <p:nvSpPr>
          <p:cNvPr id="8" name="Left Arrow 7">
            <a:extLst>
              <a:ext uri="{FF2B5EF4-FFF2-40B4-BE49-F238E27FC236}">
                <a16:creationId xmlns:a16="http://schemas.microsoft.com/office/drawing/2014/main" id="{99BAA86C-E25F-C74D-AD39-0CE8CF83DDA2}"/>
              </a:ext>
            </a:extLst>
          </p:cNvPr>
          <p:cNvSpPr/>
          <p:nvPr/>
        </p:nvSpPr>
        <p:spPr>
          <a:xfrm rot="16200000" flipH="1">
            <a:off x="3653744" y="3956697"/>
            <a:ext cx="1800000" cy="1800000"/>
          </a:xfrm>
          <a:prstGeom prst="leftArrow">
            <a:avLst>
              <a:gd name="adj1" fmla="val 65522"/>
              <a:gd name="adj2" fmla="val 59878"/>
            </a:avLst>
          </a:prstGeom>
          <a:solidFill>
            <a:srgbClr val="FFC000"/>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sz="1800" dirty="0">
              <a:solidFill>
                <a:schemeClr val="bg1"/>
              </a:solidFill>
              <a:latin typeface="Sassoon Sans" panose="02000803040000020003" pitchFamily="2" charset="0"/>
            </a:endParaRPr>
          </a:p>
        </p:txBody>
      </p:sp>
    </p:spTree>
    <p:extLst>
      <p:ext uri="{BB962C8B-B14F-4D97-AF65-F5344CB8AC3E}">
        <p14:creationId xmlns:p14="http://schemas.microsoft.com/office/powerpoint/2010/main" val="2569525730"/>
      </p:ext>
    </p:extLst>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EBF610-D52C-E249-9507-CD554BDCA0B6}"/>
              </a:ext>
            </a:extLst>
          </p:cNvPr>
          <p:cNvSpPr>
            <a:spLocks noGrp="1"/>
          </p:cNvSpPr>
          <p:nvPr>
            <p:ph type="title"/>
          </p:nvPr>
        </p:nvSpPr>
        <p:spPr>
          <a:xfrm>
            <a:off x="3505200" y="438820"/>
            <a:ext cx="4775200" cy="241880"/>
          </a:xfrm>
        </p:spPr>
        <p:txBody>
          <a:bodyPr rtlCol="0"/>
          <a:lstStyle/>
          <a:p>
            <a:pPr rtl="0"/>
            <a:r>
              <a:rPr lang="fr-FR" dirty="0">
                <a:solidFill>
                  <a:schemeClr val="tx1"/>
                </a:solidFill>
                <a:cs typeface="Arial" charset="0"/>
              </a:rPr>
              <a:t>Leçon 3 : Comment se nourrir pour être un explorateur de l’Arctique ?</a:t>
            </a:r>
            <a:endParaRPr lang="en-US" dirty="0"/>
          </a:p>
        </p:txBody>
      </p:sp>
      <p:pic>
        <p:nvPicPr>
          <p:cNvPr id="3" name="Picture 2" descr="Screen Shot 2016-03-02 at 14.07.02.png">
            <a:extLst>
              <a:ext uri="{FF2B5EF4-FFF2-40B4-BE49-F238E27FC236}">
                <a16:creationId xmlns:a16="http://schemas.microsoft.com/office/drawing/2014/main" id="{26AE61BC-C230-D549-A248-F840B62CA4D1}"/>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873718" y="1886272"/>
            <a:ext cx="3360053" cy="2070425"/>
          </a:xfrm>
          <a:prstGeom prst="rect">
            <a:avLst/>
          </a:prstGeom>
        </p:spPr>
      </p:pic>
      <p:sp>
        <p:nvSpPr>
          <p:cNvPr id="4" name="TextBox 3">
            <a:extLst>
              <a:ext uri="{FF2B5EF4-FFF2-40B4-BE49-F238E27FC236}">
                <a16:creationId xmlns:a16="http://schemas.microsoft.com/office/drawing/2014/main" id="{03A8050B-B84E-3242-86CA-6198A750C78C}"/>
              </a:ext>
            </a:extLst>
          </p:cNvPr>
          <p:cNvSpPr txBox="1"/>
          <p:nvPr/>
        </p:nvSpPr>
        <p:spPr>
          <a:xfrm>
            <a:off x="449263" y="1124312"/>
            <a:ext cx="8245475" cy="615553"/>
          </a:xfrm>
          <a:prstGeom prst="rect">
            <a:avLst/>
          </a:prstGeom>
          <a:noFill/>
        </p:spPr>
        <p:txBody>
          <a:bodyPr wrap="square" rtlCol="0">
            <a:spAutoFit/>
          </a:bodyPr>
          <a:lstStyle/>
          <a:p>
            <a:pPr algn="ctr" rtl="0"/>
            <a:r>
              <a:rPr lang="fr-FR" sz="3400" b="1" dirty="0">
                <a:solidFill>
                  <a:srgbClr val="FFFFFF"/>
                </a:solidFill>
                <a:latin typeface="Century Gothic Bold"/>
                <a:cs typeface="Gill Sans"/>
              </a:rPr>
              <a:t>Le pain est riche en...</a:t>
            </a:r>
          </a:p>
        </p:txBody>
      </p:sp>
      <p:sp>
        <p:nvSpPr>
          <p:cNvPr id="5" name="Left Arrow 4">
            <a:extLst>
              <a:ext uri="{FF2B5EF4-FFF2-40B4-BE49-F238E27FC236}">
                <a16:creationId xmlns:a16="http://schemas.microsoft.com/office/drawing/2014/main" id="{D61A5CEC-9DDD-B04A-AED7-574FA933234E}"/>
              </a:ext>
            </a:extLst>
          </p:cNvPr>
          <p:cNvSpPr/>
          <p:nvPr/>
        </p:nvSpPr>
        <p:spPr>
          <a:xfrm flipH="1">
            <a:off x="6887220" y="3839738"/>
            <a:ext cx="1800000" cy="1800000"/>
          </a:xfrm>
          <a:prstGeom prst="leftArrow">
            <a:avLst>
              <a:gd name="adj1" fmla="val 65522"/>
              <a:gd name="adj2" fmla="val 59878"/>
            </a:avLst>
          </a:prstGeom>
          <a:solidFill>
            <a:srgbClr val="00B050"/>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sz="1800" dirty="0">
              <a:solidFill>
                <a:schemeClr val="bg1"/>
              </a:solidFill>
              <a:latin typeface="Sassoon Sans" panose="02000803040000020003" pitchFamily="2" charset="0"/>
            </a:endParaRPr>
          </a:p>
        </p:txBody>
      </p:sp>
      <p:graphicFrame>
        <p:nvGraphicFramePr>
          <p:cNvPr id="6" name="Table 5">
            <a:extLst>
              <a:ext uri="{FF2B5EF4-FFF2-40B4-BE49-F238E27FC236}">
                <a16:creationId xmlns:a16="http://schemas.microsoft.com/office/drawing/2014/main" id="{8BF21135-FC20-094E-9308-E2FF08F89DCC}"/>
              </a:ext>
            </a:extLst>
          </p:cNvPr>
          <p:cNvGraphicFramePr>
            <a:graphicFrameLocks noGrp="1"/>
          </p:cNvGraphicFramePr>
          <p:nvPr>
            <p:extLst>
              <p:ext uri="{D42A27DB-BD31-4B8C-83A1-F6EECF244321}">
                <p14:modId xmlns:p14="http://schemas.microsoft.com/office/powerpoint/2010/main" val="2912822284"/>
              </p:ext>
            </p:extLst>
          </p:nvPr>
        </p:nvGraphicFramePr>
        <p:xfrm>
          <a:off x="405233" y="5932552"/>
          <a:ext cx="8245476" cy="1310149"/>
        </p:xfrm>
        <a:graphic>
          <a:graphicData uri="http://schemas.openxmlformats.org/drawingml/2006/table">
            <a:tbl>
              <a:tblPr firstRow="1" bandRow="1">
                <a:tableStyleId>{5C22544A-7EE6-4342-B048-85BDC9FD1C3A}</a:tableStyleId>
              </a:tblPr>
              <a:tblGrid>
                <a:gridCol w="2748492">
                  <a:extLst>
                    <a:ext uri="{9D8B030D-6E8A-4147-A177-3AD203B41FA5}">
                      <a16:colId xmlns:a16="http://schemas.microsoft.com/office/drawing/2014/main" val="20000"/>
                    </a:ext>
                  </a:extLst>
                </a:gridCol>
                <a:gridCol w="2748492">
                  <a:extLst>
                    <a:ext uri="{9D8B030D-6E8A-4147-A177-3AD203B41FA5}">
                      <a16:colId xmlns:a16="http://schemas.microsoft.com/office/drawing/2014/main" val="20001"/>
                    </a:ext>
                  </a:extLst>
                </a:gridCol>
                <a:gridCol w="2748492">
                  <a:extLst>
                    <a:ext uri="{9D8B030D-6E8A-4147-A177-3AD203B41FA5}">
                      <a16:colId xmlns:a16="http://schemas.microsoft.com/office/drawing/2014/main" val="20002"/>
                    </a:ext>
                  </a:extLst>
                </a:gridCol>
              </a:tblGrid>
              <a:tr h="1310149">
                <a:tc>
                  <a:txBody>
                    <a:bodyPr/>
                    <a:lstStyle/>
                    <a:p>
                      <a:pPr algn="ctr" rtl="0"/>
                      <a:r>
                        <a:rPr lang="fr-FR" sz="2400" b="1" i="0">
                          <a:solidFill>
                            <a:srgbClr val="FFFFFF"/>
                          </a:solidFill>
                          <a:latin typeface="Century Gothic Bold"/>
                        </a:rPr>
                        <a:t>... protéines.</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pPr algn="ctr" rtl="0"/>
                      <a:r>
                        <a:rPr lang="fr-FR" sz="2400" b="1" i="0">
                          <a:solidFill>
                            <a:srgbClr val="FFFFFF"/>
                          </a:solidFill>
                          <a:latin typeface="Century Gothic Bold"/>
                        </a:rPr>
                        <a:t>... matières grasses.</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pPr algn="ctr" rtl="0"/>
                      <a:r>
                        <a:rPr lang="fr-FR" sz="2400" b="1" i="0">
                          <a:solidFill>
                            <a:srgbClr val="FFFFFF"/>
                          </a:solidFill>
                          <a:latin typeface="Century Gothic Bold"/>
                        </a:rPr>
                        <a:t>... glucides.</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bl>
          </a:graphicData>
        </a:graphic>
      </p:graphicFrame>
    </p:spTree>
    <p:extLst>
      <p:ext uri="{BB962C8B-B14F-4D97-AF65-F5344CB8AC3E}">
        <p14:creationId xmlns:p14="http://schemas.microsoft.com/office/powerpoint/2010/main" val="4284610861"/>
      </p:ext>
    </p:extLst>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itle 8">
            <a:extLst>
              <a:ext uri="{FF2B5EF4-FFF2-40B4-BE49-F238E27FC236}">
                <a16:creationId xmlns:a16="http://schemas.microsoft.com/office/drawing/2014/main" id="{A8BAA2BC-2C50-1646-A0CE-372C2B0DE58B}"/>
              </a:ext>
            </a:extLst>
          </p:cNvPr>
          <p:cNvSpPr>
            <a:spLocks noGrp="1"/>
          </p:cNvSpPr>
          <p:nvPr>
            <p:ph type="title"/>
          </p:nvPr>
        </p:nvSpPr>
        <p:spPr>
          <a:xfrm>
            <a:off x="3477491" y="415063"/>
            <a:ext cx="4802909" cy="273845"/>
          </a:xfrm>
        </p:spPr>
        <p:txBody>
          <a:bodyPr rtlCol="0"/>
          <a:lstStyle/>
          <a:p>
            <a:pPr rtl="0"/>
            <a:r>
              <a:rPr lang="fr-FR" dirty="0">
                <a:solidFill>
                  <a:schemeClr val="bg2"/>
                </a:solidFill>
                <a:cs typeface="Arial" charset="0"/>
              </a:rPr>
              <a:t>Leçon 3 : Comment se nourrir pour être un explorateur de l’Arctique ?</a:t>
            </a:r>
            <a:endParaRPr lang="en-US" dirty="0"/>
          </a:p>
        </p:txBody>
      </p:sp>
      <p:sp>
        <p:nvSpPr>
          <p:cNvPr id="3" name="TextBox 2">
            <a:extLst>
              <a:ext uri="{FF2B5EF4-FFF2-40B4-BE49-F238E27FC236}">
                <a16:creationId xmlns:a16="http://schemas.microsoft.com/office/drawing/2014/main" id="{1BCEF188-7F86-8E42-A2CC-0ACE4072A0BA}"/>
              </a:ext>
            </a:extLst>
          </p:cNvPr>
          <p:cNvSpPr txBox="1"/>
          <p:nvPr/>
        </p:nvSpPr>
        <p:spPr>
          <a:xfrm>
            <a:off x="1" y="1137600"/>
            <a:ext cx="8825344" cy="615553"/>
          </a:xfrm>
          <a:prstGeom prst="rect">
            <a:avLst/>
          </a:prstGeom>
          <a:noFill/>
        </p:spPr>
        <p:txBody>
          <a:bodyPr wrap="square" rtlCol="0">
            <a:spAutoFit/>
          </a:bodyPr>
          <a:lstStyle/>
          <a:p>
            <a:pPr algn="ctr" rtl="0"/>
            <a:r>
              <a:rPr lang="fr-FR" sz="3400" b="1" dirty="0">
                <a:solidFill>
                  <a:srgbClr val="25243D"/>
                </a:solidFill>
                <a:latin typeface="Century Gothic Bold"/>
                <a:cs typeface="Gill Sans"/>
              </a:rPr>
              <a:t>Le beurre de cacahuètes est riche en...</a:t>
            </a:r>
          </a:p>
        </p:txBody>
      </p:sp>
      <p:sp>
        <p:nvSpPr>
          <p:cNvPr id="4" name="Left Arrow 3">
            <a:extLst>
              <a:ext uri="{FF2B5EF4-FFF2-40B4-BE49-F238E27FC236}">
                <a16:creationId xmlns:a16="http://schemas.microsoft.com/office/drawing/2014/main" id="{7479B0AD-03D0-BF49-859E-620DFF44773B}"/>
              </a:ext>
            </a:extLst>
          </p:cNvPr>
          <p:cNvSpPr/>
          <p:nvPr/>
        </p:nvSpPr>
        <p:spPr>
          <a:xfrm>
            <a:off x="441745" y="3839738"/>
            <a:ext cx="1800000" cy="1800000"/>
          </a:xfrm>
          <a:prstGeom prst="leftArrow">
            <a:avLst>
              <a:gd name="adj1" fmla="val 65522"/>
              <a:gd name="adj2" fmla="val 59878"/>
            </a:avLst>
          </a:prstGeom>
          <a:solidFill>
            <a:srgbClr val="FF0000"/>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sz="1800" dirty="0">
              <a:solidFill>
                <a:schemeClr val="bg1"/>
              </a:solidFill>
              <a:latin typeface="Sassoon Sans" panose="02000803040000020003" pitchFamily="2" charset="0"/>
            </a:endParaRPr>
          </a:p>
        </p:txBody>
      </p:sp>
      <p:sp>
        <p:nvSpPr>
          <p:cNvPr id="5" name="Left Arrow 4">
            <a:extLst>
              <a:ext uri="{FF2B5EF4-FFF2-40B4-BE49-F238E27FC236}">
                <a16:creationId xmlns:a16="http://schemas.microsoft.com/office/drawing/2014/main" id="{3BA176CB-8BE7-334B-89A1-D897F743478C}"/>
              </a:ext>
            </a:extLst>
          </p:cNvPr>
          <p:cNvSpPr/>
          <p:nvPr/>
        </p:nvSpPr>
        <p:spPr>
          <a:xfrm flipH="1">
            <a:off x="6887220" y="3839738"/>
            <a:ext cx="1800000" cy="1800000"/>
          </a:xfrm>
          <a:prstGeom prst="leftArrow">
            <a:avLst>
              <a:gd name="adj1" fmla="val 65522"/>
              <a:gd name="adj2" fmla="val 59878"/>
            </a:avLst>
          </a:prstGeom>
          <a:solidFill>
            <a:srgbClr val="00B050"/>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sz="1800" dirty="0">
              <a:solidFill>
                <a:schemeClr val="bg1"/>
              </a:solidFill>
              <a:latin typeface="Sassoon Sans" panose="02000803040000020003" pitchFamily="2" charset="0"/>
            </a:endParaRPr>
          </a:p>
        </p:txBody>
      </p:sp>
      <p:graphicFrame>
        <p:nvGraphicFramePr>
          <p:cNvPr id="6" name="Table 5">
            <a:extLst>
              <a:ext uri="{FF2B5EF4-FFF2-40B4-BE49-F238E27FC236}">
                <a16:creationId xmlns:a16="http://schemas.microsoft.com/office/drawing/2014/main" id="{91E48483-D3A8-4842-94EB-314F4BA5B5D4}"/>
              </a:ext>
            </a:extLst>
          </p:cNvPr>
          <p:cNvGraphicFramePr>
            <a:graphicFrameLocks noGrp="1"/>
          </p:cNvGraphicFramePr>
          <p:nvPr/>
        </p:nvGraphicFramePr>
        <p:xfrm>
          <a:off x="405233" y="5932552"/>
          <a:ext cx="8245476" cy="1310149"/>
        </p:xfrm>
        <a:graphic>
          <a:graphicData uri="http://schemas.openxmlformats.org/drawingml/2006/table">
            <a:tbl>
              <a:tblPr firstRow="1" bandRow="1">
                <a:tableStyleId>{5C22544A-7EE6-4342-B048-85BDC9FD1C3A}</a:tableStyleId>
              </a:tblPr>
              <a:tblGrid>
                <a:gridCol w="2748492">
                  <a:extLst>
                    <a:ext uri="{9D8B030D-6E8A-4147-A177-3AD203B41FA5}">
                      <a16:colId xmlns:a16="http://schemas.microsoft.com/office/drawing/2014/main" val="20000"/>
                    </a:ext>
                  </a:extLst>
                </a:gridCol>
                <a:gridCol w="2748492">
                  <a:extLst>
                    <a:ext uri="{9D8B030D-6E8A-4147-A177-3AD203B41FA5}">
                      <a16:colId xmlns:a16="http://schemas.microsoft.com/office/drawing/2014/main" val="20001"/>
                    </a:ext>
                  </a:extLst>
                </a:gridCol>
                <a:gridCol w="2748492">
                  <a:extLst>
                    <a:ext uri="{9D8B030D-6E8A-4147-A177-3AD203B41FA5}">
                      <a16:colId xmlns:a16="http://schemas.microsoft.com/office/drawing/2014/main" val="20002"/>
                    </a:ext>
                  </a:extLst>
                </a:gridCol>
              </a:tblGrid>
              <a:tr h="1310149">
                <a:tc>
                  <a:txBody>
                    <a:bodyPr/>
                    <a:lstStyle/>
                    <a:p>
                      <a:pPr algn="ctr" rtl="0"/>
                      <a:r>
                        <a:rPr lang="fr-FR" sz="2400" b="1" i="0">
                          <a:solidFill>
                            <a:srgbClr val="25243D"/>
                          </a:solidFill>
                          <a:latin typeface="Century Gothic Bold"/>
                        </a:rPr>
                        <a:t>... protéines.</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pPr algn="ctr" rtl="0"/>
                      <a:r>
                        <a:rPr lang="fr-FR" sz="2400" b="1" i="0">
                          <a:solidFill>
                            <a:srgbClr val="25243D"/>
                          </a:solidFill>
                          <a:latin typeface="Century Gothic Bold"/>
                        </a:rPr>
                        <a:t>... matières grasses.</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pPr algn="ctr" rtl="0"/>
                      <a:r>
                        <a:rPr lang="fr-FR" sz="2400" b="1" i="0">
                          <a:solidFill>
                            <a:srgbClr val="25243D"/>
                          </a:solidFill>
                          <a:latin typeface="Century Gothic Bold"/>
                        </a:rPr>
                        <a:t>... glucides.</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bl>
          </a:graphicData>
        </a:graphic>
      </p:graphicFrame>
      <p:sp>
        <p:nvSpPr>
          <p:cNvPr id="7" name="Left Arrow 6">
            <a:extLst>
              <a:ext uri="{FF2B5EF4-FFF2-40B4-BE49-F238E27FC236}">
                <a16:creationId xmlns:a16="http://schemas.microsoft.com/office/drawing/2014/main" id="{A7A43EEA-B20C-7248-9526-85CC43002835}"/>
              </a:ext>
            </a:extLst>
          </p:cNvPr>
          <p:cNvSpPr/>
          <p:nvPr/>
        </p:nvSpPr>
        <p:spPr>
          <a:xfrm rot="16200000" flipH="1">
            <a:off x="3653744" y="3956697"/>
            <a:ext cx="1800000" cy="1800000"/>
          </a:xfrm>
          <a:prstGeom prst="leftArrow">
            <a:avLst>
              <a:gd name="adj1" fmla="val 65522"/>
              <a:gd name="adj2" fmla="val 59878"/>
            </a:avLst>
          </a:prstGeom>
          <a:solidFill>
            <a:srgbClr val="FFC000"/>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sz="1800" dirty="0">
              <a:solidFill>
                <a:schemeClr val="bg1"/>
              </a:solidFill>
              <a:latin typeface="Sassoon Sans" panose="02000803040000020003" pitchFamily="2" charset="0"/>
            </a:endParaRPr>
          </a:p>
        </p:txBody>
      </p:sp>
      <p:pic>
        <p:nvPicPr>
          <p:cNvPr id="8" name="Picture 4" descr="C:\Users\Jamie\Dropbox\OCEANS\[DE] OCEANS\FROZEN OCEANS\RESOURCES\PRIMARY\IMAGES\Food\iStock_000014289932XSmall.jpg">
            <a:extLst>
              <a:ext uri="{FF2B5EF4-FFF2-40B4-BE49-F238E27FC236}">
                <a16:creationId xmlns:a16="http://schemas.microsoft.com/office/drawing/2014/main" id="{FD446E50-D8FB-3D4E-8CC6-8CC870D70A23}"/>
              </a:ext>
            </a:extLst>
          </p:cNvPr>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a:stretch/>
        </p:blipFill>
        <p:spPr bwMode="auto">
          <a:xfrm>
            <a:off x="3336650" y="1755840"/>
            <a:ext cx="2470700" cy="233128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08731977"/>
      </p:ext>
    </p:extLst>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EBF610-D52C-E249-9507-CD554BDCA0B6}"/>
              </a:ext>
            </a:extLst>
          </p:cNvPr>
          <p:cNvSpPr>
            <a:spLocks noGrp="1"/>
          </p:cNvSpPr>
          <p:nvPr>
            <p:ph type="title"/>
          </p:nvPr>
        </p:nvSpPr>
        <p:spPr>
          <a:xfrm>
            <a:off x="3810000" y="438820"/>
            <a:ext cx="4470400" cy="241880"/>
          </a:xfrm>
        </p:spPr>
        <p:txBody>
          <a:bodyPr rtlCol="0"/>
          <a:lstStyle/>
          <a:p>
            <a:pPr rtl="0"/>
            <a:r>
              <a:rPr lang="fr-FR" dirty="0">
                <a:solidFill>
                  <a:schemeClr val="tx1"/>
                </a:solidFill>
                <a:cs typeface="Arial" charset="0"/>
              </a:rPr>
              <a:t>Leçon 3 : Comment se nourrir pour être un explorateur de l’Arctique ?</a:t>
            </a:r>
            <a:endParaRPr lang="en-US" dirty="0"/>
          </a:p>
        </p:txBody>
      </p:sp>
      <p:sp>
        <p:nvSpPr>
          <p:cNvPr id="3" name="TextBox 2">
            <a:extLst>
              <a:ext uri="{FF2B5EF4-FFF2-40B4-BE49-F238E27FC236}">
                <a16:creationId xmlns:a16="http://schemas.microsoft.com/office/drawing/2014/main" id="{FD9330A8-7E75-6A4C-B0BF-DEAFB36A5C4B}"/>
              </a:ext>
            </a:extLst>
          </p:cNvPr>
          <p:cNvSpPr txBox="1"/>
          <p:nvPr/>
        </p:nvSpPr>
        <p:spPr>
          <a:xfrm>
            <a:off x="166255" y="1207707"/>
            <a:ext cx="8839200" cy="615553"/>
          </a:xfrm>
          <a:prstGeom prst="rect">
            <a:avLst/>
          </a:prstGeom>
          <a:noFill/>
        </p:spPr>
        <p:txBody>
          <a:bodyPr wrap="square" rtlCol="0">
            <a:spAutoFit/>
          </a:bodyPr>
          <a:lstStyle/>
          <a:p>
            <a:pPr algn="ctr" rtl="0"/>
            <a:r>
              <a:rPr lang="fr-FR" sz="3400" b="1" dirty="0">
                <a:solidFill>
                  <a:srgbClr val="FFFFFF"/>
                </a:solidFill>
                <a:latin typeface="Century Gothic Bold"/>
                <a:cs typeface="Gill Sans"/>
              </a:rPr>
              <a:t>Le beurre de cacahuètes est riche en...</a:t>
            </a:r>
          </a:p>
        </p:txBody>
      </p:sp>
      <p:sp>
        <p:nvSpPr>
          <p:cNvPr id="4" name="Left Arrow 3">
            <a:extLst>
              <a:ext uri="{FF2B5EF4-FFF2-40B4-BE49-F238E27FC236}">
                <a16:creationId xmlns:a16="http://schemas.microsoft.com/office/drawing/2014/main" id="{7C0B7B88-2F12-8241-B7A4-5ECE6CA53C6F}"/>
              </a:ext>
            </a:extLst>
          </p:cNvPr>
          <p:cNvSpPr/>
          <p:nvPr/>
        </p:nvSpPr>
        <p:spPr>
          <a:xfrm>
            <a:off x="441745" y="3839738"/>
            <a:ext cx="1800000" cy="1800000"/>
          </a:xfrm>
          <a:prstGeom prst="leftArrow">
            <a:avLst>
              <a:gd name="adj1" fmla="val 65522"/>
              <a:gd name="adj2" fmla="val 59878"/>
            </a:avLst>
          </a:prstGeom>
          <a:solidFill>
            <a:srgbClr val="FF0000"/>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sz="1800" dirty="0">
              <a:solidFill>
                <a:schemeClr val="bg1"/>
              </a:solidFill>
              <a:latin typeface="Sassoon Sans" panose="02000803040000020003" pitchFamily="2" charset="0"/>
            </a:endParaRPr>
          </a:p>
        </p:txBody>
      </p:sp>
      <p:graphicFrame>
        <p:nvGraphicFramePr>
          <p:cNvPr id="5" name="Table 4">
            <a:extLst>
              <a:ext uri="{FF2B5EF4-FFF2-40B4-BE49-F238E27FC236}">
                <a16:creationId xmlns:a16="http://schemas.microsoft.com/office/drawing/2014/main" id="{A8DA3CC4-BD89-5041-920E-A0CDE5D86F22}"/>
              </a:ext>
            </a:extLst>
          </p:cNvPr>
          <p:cNvGraphicFramePr>
            <a:graphicFrameLocks noGrp="1"/>
          </p:cNvGraphicFramePr>
          <p:nvPr>
            <p:extLst>
              <p:ext uri="{D42A27DB-BD31-4B8C-83A1-F6EECF244321}">
                <p14:modId xmlns:p14="http://schemas.microsoft.com/office/powerpoint/2010/main" val="1535168674"/>
              </p:ext>
            </p:extLst>
          </p:nvPr>
        </p:nvGraphicFramePr>
        <p:xfrm>
          <a:off x="405233" y="5932552"/>
          <a:ext cx="8245476" cy="1310149"/>
        </p:xfrm>
        <a:graphic>
          <a:graphicData uri="http://schemas.openxmlformats.org/drawingml/2006/table">
            <a:tbl>
              <a:tblPr firstRow="1" bandRow="1">
                <a:tableStyleId>{5C22544A-7EE6-4342-B048-85BDC9FD1C3A}</a:tableStyleId>
              </a:tblPr>
              <a:tblGrid>
                <a:gridCol w="2748492">
                  <a:extLst>
                    <a:ext uri="{9D8B030D-6E8A-4147-A177-3AD203B41FA5}">
                      <a16:colId xmlns:a16="http://schemas.microsoft.com/office/drawing/2014/main" val="20000"/>
                    </a:ext>
                  </a:extLst>
                </a:gridCol>
                <a:gridCol w="2748492">
                  <a:extLst>
                    <a:ext uri="{9D8B030D-6E8A-4147-A177-3AD203B41FA5}">
                      <a16:colId xmlns:a16="http://schemas.microsoft.com/office/drawing/2014/main" val="20001"/>
                    </a:ext>
                  </a:extLst>
                </a:gridCol>
                <a:gridCol w="2748492">
                  <a:extLst>
                    <a:ext uri="{9D8B030D-6E8A-4147-A177-3AD203B41FA5}">
                      <a16:colId xmlns:a16="http://schemas.microsoft.com/office/drawing/2014/main" val="20002"/>
                    </a:ext>
                  </a:extLst>
                </a:gridCol>
              </a:tblGrid>
              <a:tr h="1310149">
                <a:tc>
                  <a:txBody>
                    <a:bodyPr/>
                    <a:lstStyle/>
                    <a:p>
                      <a:pPr algn="ctr" rtl="0"/>
                      <a:r>
                        <a:rPr lang="fr-FR" sz="2400" b="1" i="0">
                          <a:solidFill>
                            <a:srgbClr val="FFFFFF"/>
                          </a:solidFill>
                          <a:latin typeface="Century Gothic Bold"/>
                        </a:rPr>
                        <a:t>... protéines.</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pPr algn="ctr" rtl="0"/>
                      <a:r>
                        <a:rPr lang="fr-FR" sz="2400" b="1" i="0">
                          <a:solidFill>
                            <a:srgbClr val="FFFFFF"/>
                          </a:solidFill>
                          <a:latin typeface="Century Gothic Bold"/>
                        </a:rPr>
                        <a:t>... matières grasses.</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pPr algn="ctr" rtl="0"/>
                      <a:r>
                        <a:rPr lang="fr-FR" sz="2400" b="1" i="0">
                          <a:solidFill>
                            <a:srgbClr val="FFFFFF"/>
                          </a:solidFill>
                          <a:latin typeface="Century Gothic Bold"/>
                        </a:rPr>
                        <a:t>... glucides.</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bl>
          </a:graphicData>
        </a:graphic>
      </p:graphicFrame>
      <p:sp>
        <p:nvSpPr>
          <p:cNvPr id="6" name="Left Arrow 5">
            <a:extLst>
              <a:ext uri="{FF2B5EF4-FFF2-40B4-BE49-F238E27FC236}">
                <a16:creationId xmlns:a16="http://schemas.microsoft.com/office/drawing/2014/main" id="{3C901F7B-D039-D14B-B9C4-640630FF4C19}"/>
              </a:ext>
            </a:extLst>
          </p:cNvPr>
          <p:cNvSpPr/>
          <p:nvPr/>
        </p:nvSpPr>
        <p:spPr>
          <a:xfrm rot="16200000" flipH="1">
            <a:off x="3653744" y="3956697"/>
            <a:ext cx="1800000" cy="1800000"/>
          </a:xfrm>
          <a:prstGeom prst="leftArrow">
            <a:avLst>
              <a:gd name="adj1" fmla="val 65522"/>
              <a:gd name="adj2" fmla="val 59878"/>
            </a:avLst>
          </a:prstGeom>
          <a:solidFill>
            <a:srgbClr val="FFC000"/>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sz="1800" dirty="0">
              <a:solidFill>
                <a:schemeClr val="bg1"/>
              </a:solidFill>
              <a:latin typeface="Sassoon Sans" panose="02000803040000020003" pitchFamily="2" charset="0"/>
            </a:endParaRPr>
          </a:p>
        </p:txBody>
      </p:sp>
      <p:pic>
        <p:nvPicPr>
          <p:cNvPr id="7" name="Picture 4" descr="C:\Users\Jamie\Dropbox\OCEANS\[DE] OCEANS\FROZEN OCEANS\RESOURCES\PRIMARY\IMAGES\Food\iStock_000014289932XSmall.jpg">
            <a:extLst>
              <a:ext uri="{FF2B5EF4-FFF2-40B4-BE49-F238E27FC236}">
                <a16:creationId xmlns:a16="http://schemas.microsoft.com/office/drawing/2014/main" id="{F9AE9515-5EB2-3F41-9C02-FCD5570CA7F5}"/>
              </a:ext>
            </a:extLst>
          </p:cNvPr>
          <p:cNvPicPr>
            <a:picLocks noChangeAspect="1" noChangeArrowheads="1"/>
          </p:cNvPicPr>
          <p:nvPr/>
        </p:nvPicPr>
        <p:blipFill rotWithShape="1">
          <a:blip r:embed="rId2" cstate="email">
            <a:extLst>
              <a:ext uri="{28A0092B-C50C-407E-A947-70E740481C1C}">
                <a14:useLocalDpi xmlns:a14="http://schemas.microsoft.com/office/drawing/2010/main"/>
              </a:ext>
            </a:extLst>
          </a:blip>
          <a:srcRect/>
          <a:stretch/>
        </p:blipFill>
        <p:spPr bwMode="auto">
          <a:xfrm>
            <a:off x="3336650" y="1755840"/>
            <a:ext cx="2470700" cy="233128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9548509"/>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itle 8">
            <a:extLst>
              <a:ext uri="{FF2B5EF4-FFF2-40B4-BE49-F238E27FC236}">
                <a16:creationId xmlns:a16="http://schemas.microsoft.com/office/drawing/2014/main" id="{A8BAA2BC-2C50-1646-A0CE-372C2B0DE58B}"/>
              </a:ext>
            </a:extLst>
          </p:cNvPr>
          <p:cNvSpPr>
            <a:spLocks noGrp="1"/>
          </p:cNvSpPr>
          <p:nvPr>
            <p:ph type="title"/>
          </p:nvPr>
        </p:nvSpPr>
        <p:spPr>
          <a:xfrm>
            <a:off x="3657600" y="415063"/>
            <a:ext cx="4622800" cy="273845"/>
          </a:xfrm>
        </p:spPr>
        <p:txBody>
          <a:bodyPr rtlCol="0"/>
          <a:lstStyle/>
          <a:p>
            <a:pPr rtl="0"/>
            <a:r>
              <a:rPr lang="fr-FR" dirty="0">
                <a:solidFill>
                  <a:schemeClr val="bg2"/>
                </a:solidFill>
                <a:cs typeface="Arial" charset="0"/>
              </a:rPr>
              <a:t>Leçon 3 : Comment se nourrir pour être un explorateur de l’Arctique ?</a:t>
            </a:r>
            <a:endParaRPr lang="en-US" dirty="0"/>
          </a:p>
        </p:txBody>
      </p:sp>
      <p:graphicFrame>
        <p:nvGraphicFramePr>
          <p:cNvPr id="7" name="Group 102">
            <a:extLst>
              <a:ext uri="{FF2B5EF4-FFF2-40B4-BE49-F238E27FC236}">
                <a16:creationId xmlns:a16="http://schemas.microsoft.com/office/drawing/2014/main" id="{4433DB80-FC99-D042-AA5C-2C5267F11DA0}"/>
              </a:ext>
            </a:extLst>
          </p:cNvPr>
          <p:cNvGraphicFramePr>
            <a:graphicFrameLocks/>
          </p:cNvGraphicFramePr>
          <p:nvPr>
            <p:extLst>
              <p:ext uri="{D42A27DB-BD31-4B8C-83A1-F6EECF244321}">
                <p14:modId xmlns:p14="http://schemas.microsoft.com/office/powerpoint/2010/main" val="3699426901"/>
              </p:ext>
            </p:extLst>
          </p:nvPr>
        </p:nvGraphicFramePr>
        <p:xfrm>
          <a:off x="342938" y="2116175"/>
          <a:ext cx="8609013" cy="1749460"/>
        </p:xfrm>
        <a:graphic>
          <a:graphicData uri="http://schemas.openxmlformats.org/drawingml/2006/table">
            <a:tbl>
              <a:tblPr/>
              <a:tblGrid>
                <a:gridCol w="1412117">
                  <a:extLst>
                    <a:ext uri="{9D8B030D-6E8A-4147-A177-3AD203B41FA5}">
                      <a16:colId xmlns:a16="http://schemas.microsoft.com/office/drawing/2014/main" val="20000"/>
                    </a:ext>
                  </a:extLst>
                </a:gridCol>
                <a:gridCol w="7196896">
                  <a:extLst>
                    <a:ext uri="{9D8B030D-6E8A-4147-A177-3AD203B41FA5}">
                      <a16:colId xmlns:a16="http://schemas.microsoft.com/office/drawing/2014/main" val="20001"/>
                    </a:ext>
                  </a:extLst>
                </a:gridCol>
              </a:tblGrid>
              <a:tr h="174946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lang="fr-FR" sz="2400" b="1" i="0" u="none" strike="noStrike" cap="none" normalizeH="0">
                          <a:ln>
                            <a:noFill/>
                          </a:ln>
                          <a:solidFill>
                            <a:srgbClr val="25243D"/>
                          </a:solidFill>
                          <a:effectLst/>
                          <a:latin typeface="Century Gothic Bold"/>
                          <a:cs typeface="Sketch Block Bold"/>
                        </a:rPr>
                        <a:t>Quest. clés</a:t>
                      </a:r>
                    </a:p>
                  </a:txBody>
                  <a:tcPr marL="91449" marR="91449" marT="45692" marB="45692"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noFill/>
                  </a:tcPr>
                </a:tc>
                <a:tc>
                  <a:txBody>
                    <a:bodyPr/>
                    <a:lstStyle/>
                    <a:p>
                      <a:pPr marL="533400" marR="0" lvl="0" indent="-533400" algn="l" defTabSz="914400" rtl="0" eaLnBrk="1" fontAlgn="base" latinLnBrk="0" hangingPunct="1">
                        <a:lnSpc>
                          <a:spcPct val="100000"/>
                        </a:lnSpc>
                        <a:spcBef>
                          <a:spcPct val="20000"/>
                        </a:spcBef>
                        <a:spcAft>
                          <a:spcPct val="0"/>
                        </a:spcAft>
                        <a:buClrTx/>
                        <a:buSzTx/>
                        <a:buFontTx/>
                        <a:buAutoNum type="arabicPeriod"/>
                        <a:tabLst/>
                      </a:pPr>
                      <a:r>
                        <a:rPr lang="fr-FR" sz="2400" b="1" i="0" u="none" strike="noStrike" cap="none" normalizeH="0">
                          <a:ln>
                            <a:noFill/>
                          </a:ln>
                          <a:solidFill>
                            <a:srgbClr val="25243D"/>
                          </a:solidFill>
                          <a:effectLst/>
                          <a:latin typeface="Century Gothic Bold"/>
                          <a:cs typeface="Sassoon San Slope"/>
                        </a:rPr>
                        <a:t>Comment se n_ _ _ _ _ _ pour être un explorateur de l’Arctique ?</a:t>
                      </a:r>
                    </a:p>
                  </a:txBody>
                  <a:tcPr marT="45674" marB="45674"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bl>
          </a:graphicData>
        </a:graphic>
      </p:graphicFrame>
      <p:sp>
        <p:nvSpPr>
          <p:cNvPr id="8" name="TextBox 7">
            <a:extLst>
              <a:ext uri="{FF2B5EF4-FFF2-40B4-BE49-F238E27FC236}">
                <a16:creationId xmlns:a16="http://schemas.microsoft.com/office/drawing/2014/main" id="{0F61C468-F7E5-764D-B6C3-CED4DDB3015E}"/>
              </a:ext>
            </a:extLst>
          </p:cNvPr>
          <p:cNvSpPr txBox="1"/>
          <p:nvPr/>
        </p:nvSpPr>
        <p:spPr>
          <a:xfrm>
            <a:off x="342938" y="1294820"/>
            <a:ext cx="5203093" cy="615553"/>
          </a:xfrm>
          <a:prstGeom prst="rect">
            <a:avLst/>
          </a:prstGeom>
          <a:noFill/>
        </p:spPr>
        <p:txBody>
          <a:bodyPr wrap="square" rtlCol="0">
            <a:spAutoFit/>
          </a:bodyPr>
          <a:lstStyle/>
          <a:p>
            <a:pPr rtl="0"/>
            <a:r>
              <a:rPr lang="fr-FR" sz="3400" b="1">
                <a:solidFill>
                  <a:srgbClr val="25243D"/>
                </a:solidFill>
                <a:latin typeface="Century Gothic Bold"/>
                <a:cs typeface="Akzidenz Grotesk BE Cn"/>
              </a:rPr>
              <a:t>Leçon 3</a:t>
            </a:r>
          </a:p>
        </p:txBody>
      </p:sp>
    </p:spTree>
    <p:extLst>
      <p:ext uri="{BB962C8B-B14F-4D97-AF65-F5344CB8AC3E}">
        <p14:creationId xmlns:p14="http://schemas.microsoft.com/office/powerpoint/2010/main" val="2468242751"/>
      </p:ext>
    </p:extLst>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itle 8">
            <a:extLst>
              <a:ext uri="{FF2B5EF4-FFF2-40B4-BE49-F238E27FC236}">
                <a16:creationId xmlns:a16="http://schemas.microsoft.com/office/drawing/2014/main" id="{A8BAA2BC-2C50-1646-A0CE-372C2B0DE58B}"/>
              </a:ext>
            </a:extLst>
          </p:cNvPr>
          <p:cNvSpPr>
            <a:spLocks noGrp="1"/>
          </p:cNvSpPr>
          <p:nvPr>
            <p:ph type="title"/>
          </p:nvPr>
        </p:nvSpPr>
        <p:spPr>
          <a:xfrm>
            <a:off x="2381250" y="415063"/>
            <a:ext cx="5899150" cy="273845"/>
          </a:xfrm>
        </p:spPr>
        <p:txBody>
          <a:bodyPr rtlCol="0"/>
          <a:lstStyle/>
          <a:p>
            <a:pPr rtl="0"/>
            <a:r>
              <a:rPr lang="fr-FR">
                <a:solidFill>
                  <a:schemeClr val="bg2"/>
                </a:solidFill>
                <a:cs typeface="Arial" charset="0"/>
              </a:rPr>
              <a:t>Leçon 3 : Comment se nourrir pour être un explorateur de l’Arctique ?</a:t>
            </a:r>
            <a:endParaRPr lang="en-US" dirty="0"/>
          </a:p>
        </p:txBody>
      </p:sp>
      <p:sp>
        <p:nvSpPr>
          <p:cNvPr id="3" name="TextBox 2">
            <a:extLst>
              <a:ext uri="{FF2B5EF4-FFF2-40B4-BE49-F238E27FC236}">
                <a16:creationId xmlns:a16="http://schemas.microsoft.com/office/drawing/2014/main" id="{84DA36B7-859E-7248-856D-87009F9E3671}"/>
              </a:ext>
            </a:extLst>
          </p:cNvPr>
          <p:cNvSpPr txBox="1"/>
          <p:nvPr/>
        </p:nvSpPr>
        <p:spPr>
          <a:xfrm>
            <a:off x="449263" y="1162832"/>
            <a:ext cx="8245475" cy="615553"/>
          </a:xfrm>
          <a:prstGeom prst="rect">
            <a:avLst/>
          </a:prstGeom>
          <a:noFill/>
        </p:spPr>
        <p:txBody>
          <a:bodyPr wrap="square" rtlCol="0">
            <a:spAutoFit/>
          </a:bodyPr>
          <a:lstStyle/>
          <a:p>
            <a:pPr algn="ctr" rtl="0"/>
            <a:r>
              <a:rPr lang="fr-FR" sz="3400" b="1" dirty="0">
                <a:solidFill>
                  <a:srgbClr val="25243D"/>
                </a:solidFill>
                <a:latin typeface="Century Gothic Bold"/>
                <a:cs typeface="Gill Sans"/>
              </a:rPr>
              <a:t>Les protéines sont utiles pour...</a:t>
            </a:r>
          </a:p>
        </p:txBody>
      </p:sp>
      <p:sp>
        <p:nvSpPr>
          <p:cNvPr id="4" name="Left Arrow 3">
            <a:extLst>
              <a:ext uri="{FF2B5EF4-FFF2-40B4-BE49-F238E27FC236}">
                <a16:creationId xmlns:a16="http://schemas.microsoft.com/office/drawing/2014/main" id="{747B1F0C-5A93-A244-985B-BA9E215A6B30}"/>
              </a:ext>
            </a:extLst>
          </p:cNvPr>
          <p:cNvSpPr/>
          <p:nvPr/>
        </p:nvSpPr>
        <p:spPr>
          <a:xfrm>
            <a:off x="441745" y="3839738"/>
            <a:ext cx="1800000" cy="1800000"/>
          </a:xfrm>
          <a:prstGeom prst="leftArrow">
            <a:avLst>
              <a:gd name="adj1" fmla="val 65522"/>
              <a:gd name="adj2" fmla="val 59878"/>
            </a:avLst>
          </a:prstGeom>
          <a:solidFill>
            <a:srgbClr val="FF0000"/>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sz="1800" dirty="0">
              <a:solidFill>
                <a:schemeClr val="bg1"/>
              </a:solidFill>
              <a:latin typeface="Sassoon Sans" panose="02000803040000020003" pitchFamily="2" charset="0"/>
            </a:endParaRPr>
          </a:p>
        </p:txBody>
      </p:sp>
      <p:sp>
        <p:nvSpPr>
          <p:cNvPr id="5" name="Left Arrow 4">
            <a:extLst>
              <a:ext uri="{FF2B5EF4-FFF2-40B4-BE49-F238E27FC236}">
                <a16:creationId xmlns:a16="http://schemas.microsoft.com/office/drawing/2014/main" id="{3E7BBA5A-C0C7-1348-BE5F-8D62601EE2BF}"/>
              </a:ext>
            </a:extLst>
          </p:cNvPr>
          <p:cNvSpPr/>
          <p:nvPr/>
        </p:nvSpPr>
        <p:spPr>
          <a:xfrm flipH="1">
            <a:off x="6887220" y="3839738"/>
            <a:ext cx="1800000" cy="1800000"/>
          </a:xfrm>
          <a:prstGeom prst="leftArrow">
            <a:avLst>
              <a:gd name="adj1" fmla="val 65522"/>
              <a:gd name="adj2" fmla="val 59878"/>
            </a:avLst>
          </a:prstGeom>
          <a:solidFill>
            <a:srgbClr val="00B050"/>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sz="1800" dirty="0">
              <a:solidFill>
                <a:schemeClr val="bg1"/>
              </a:solidFill>
              <a:latin typeface="Sassoon Sans" panose="02000803040000020003" pitchFamily="2" charset="0"/>
            </a:endParaRPr>
          </a:p>
        </p:txBody>
      </p:sp>
      <p:graphicFrame>
        <p:nvGraphicFramePr>
          <p:cNvPr id="6" name="Table 5">
            <a:extLst>
              <a:ext uri="{FF2B5EF4-FFF2-40B4-BE49-F238E27FC236}">
                <a16:creationId xmlns:a16="http://schemas.microsoft.com/office/drawing/2014/main" id="{A2DEF544-33DE-5B47-B5BD-DEF750B0CE4C}"/>
              </a:ext>
            </a:extLst>
          </p:cNvPr>
          <p:cNvGraphicFramePr>
            <a:graphicFrameLocks noGrp="1"/>
          </p:cNvGraphicFramePr>
          <p:nvPr>
            <p:extLst>
              <p:ext uri="{D42A27DB-BD31-4B8C-83A1-F6EECF244321}">
                <p14:modId xmlns:p14="http://schemas.microsoft.com/office/powerpoint/2010/main" val="443353735"/>
              </p:ext>
            </p:extLst>
          </p:nvPr>
        </p:nvGraphicFramePr>
        <p:xfrm>
          <a:off x="405233" y="5803981"/>
          <a:ext cx="8245476" cy="1310149"/>
        </p:xfrm>
        <a:graphic>
          <a:graphicData uri="http://schemas.openxmlformats.org/drawingml/2006/table">
            <a:tbl>
              <a:tblPr firstRow="1" bandRow="1">
                <a:tableStyleId>{5C22544A-7EE6-4342-B048-85BDC9FD1C3A}</a:tableStyleId>
              </a:tblPr>
              <a:tblGrid>
                <a:gridCol w="2748492">
                  <a:extLst>
                    <a:ext uri="{9D8B030D-6E8A-4147-A177-3AD203B41FA5}">
                      <a16:colId xmlns:a16="http://schemas.microsoft.com/office/drawing/2014/main" val="20000"/>
                    </a:ext>
                  </a:extLst>
                </a:gridCol>
                <a:gridCol w="2748492">
                  <a:extLst>
                    <a:ext uri="{9D8B030D-6E8A-4147-A177-3AD203B41FA5}">
                      <a16:colId xmlns:a16="http://schemas.microsoft.com/office/drawing/2014/main" val="20001"/>
                    </a:ext>
                  </a:extLst>
                </a:gridCol>
                <a:gridCol w="2748492">
                  <a:extLst>
                    <a:ext uri="{9D8B030D-6E8A-4147-A177-3AD203B41FA5}">
                      <a16:colId xmlns:a16="http://schemas.microsoft.com/office/drawing/2014/main" val="20002"/>
                    </a:ext>
                  </a:extLst>
                </a:gridCol>
              </a:tblGrid>
              <a:tr h="1310149">
                <a:tc>
                  <a:txBody>
                    <a:bodyPr/>
                    <a:lstStyle/>
                    <a:p>
                      <a:pPr algn="ctr" rtl="0"/>
                      <a:r>
                        <a:rPr lang="fr-FR" sz="2000" b="1" i="0" dirty="0">
                          <a:solidFill>
                            <a:srgbClr val="25243D"/>
                          </a:solidFill>
                          <a:latin typeface="Century Gothic Bold"/>
                        </a:rPr>
                        <a:t>... obtenir de l’énergie instantanée.</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pPr algn="ctr" rtl="0"/>
                      <a:r>
                        <a:rPr lang="fr-FR" sz="2000" b="1" i="0">
                          <a:solidFill>
                            <a:srgbClr val="25243D"/>
                          </a:solidFill>
                          <a:latin typeface="Century Gothic Bold"/>
                        </a:rPr>
                        <a:t>... obtenir une forte dose d’énergie.</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pPr algn="ctr" rtl="0"/>
                      <a:r>
                        <a:rPr lang="fr-FR" sz="2000" b="1" i="0" dirty="0">
                          <a:solidFill>
                            <a:srgbClr val="25243D"/>
                          </a:solidFill>
                          <a:latin typeface="Century Gothic Bold"/>
                        </a:rPr>
                        <a:t>... la croissance et la régénération des tissus.</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bl>
          </a:graphicData>
        </a:graphic>
      </p:graphicFrame>
      <p:sp>
        <p:nvSpPr>
          <p:cNvPr id="7" name="Left Arrow 6">
            <a:extLst>
              <a:ext uri="{FF2B5EF4-FFF2-40B4-BE49-F238E27FC236}">
                <a16:creationId xmlns:a16="http://schemas.microsoft.com/office/drawing/2014/main" id="{96386BE3-CDD1-6F49-ABCB-3E6ED7EC5320}"/>
              </a:ext>
            </a:extLst>
          </p:cNvPr>
          <p:cNvSpPr/>
          <p:nvPr/>
        </p:nvSpPr>
        <p:spPr>
          <a:xfrm rot="16200000" flipH="1">
            <a:off x="3653744" y="3956697"/>
            <a:ext cx="1800000" cy="1800000"/>
          </a:xfrm>
          <a:prstGeom prst="leftArrow">
            <a:avLst>
              <a:gd name="adj1" fmla="val 65522"/>
              <a:gd name="adj2" fmla="val 59878"/>
            </a:avLst>
          </a:prstGeom>
          <a:solidFill>
            <a:srgbClr val="FFC000"/>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sz="1800" dirty="0">
              <a:solidFill>
                <a:schemeClr val="bg1"/>
              </a:solidFill>
              <a:latin typeface="Sassoon Sans" panose="02000803040000020003" pitchFamily="2" charset="0"/>
            </a:endParaRPr>
          </a:p>
        </p:txBody>
      </p:sp>
      <p:pic>
        <p:nvPicPr>
          <p:cNvPr id="8" name="Picture 7" descr="Screen Shot 2016-03-02 at 14.07.16.png">
            <a:extLst>
              <a:ext uri="{FF2B5EF4-FFF2-40B4-BE49-F238E27FC236}">
                <a16:creationId xmlns:a16="http://schemas.microsoft.com/office/drawing/2014/main" id="{749C093B-C336-FB45-901B-DDB86EE58F06}"/>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190994" y="1838988"/>
            <a:ext cx="2725501" cy="2070424"/>
          </a:xfrm>
          <a:prstGeom prst="rect">
            <a:avLst/>
          </a:prstGeom>
        </p:spPr>
      </p:pic>
    </p:spTree>
    <p:extLst>
      <p:ext uri="{BB962C8B-B14F-4D97-AF65-F5344CB8AC3E}">
        <p14:creationId xmlns:p14="http://schemas.microsoft.com/office/powerpoint/2010/main" val="1231539848"/>
      </p:ext>
    </p:extLst>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EBF610-D52C-E249-9507-CD554BDCA0B6}"/>
              </a:ext>
            </a:extLst>
          </p:cNvPr>
          <p:cNvSpPr>
            <a:spLocks noGrp="1"/>
          </p:cNvSpPr>
          <p:nvPr>
            <p:ph type="title"/>
          </p:nvPr>
        </p:nvSpPr>
        <p:spPr>
          <a:xfrm>
            <a:off x="2114550" y="438820"/>
            <a:ext cx="6165850" cy="241880"/>
          </a:xfrm>
        </p:spPr>
        <p:txBody>
          <a:bodyPr rtlCol="0"/>
          <a:lstStyle/>
          <a:p>
            <a:pPr rtl="0"/>
            <a:r>
              <a:rPr lang="fr-FR">
                <a:solidFill>
                  <a:schemeClr val="tx1"/>
                </a:solidFill>
                <a:cs typeface="Arial" charset="0"/>
              </a:rPr>
              <a:t>Leçon 3 : Comment se nourrir pour être un explorateur de l’Arctique ?</a:t>
            </a:r>
            <a:endParaRPr lang="en-US" dirty="0"/>
          </a:p>
        </p:txBody>
      </p:sp>
      <p:sp>
        <p:nvSpPr>
          <p:cNvPr id="3" name="TextBox 2">
            <a:extLst>
              <a:ext uri="{FF2B5EF4-FFF2-40B4-BE49-F238E27FC236}">
                <a16:creationId xmlns:a16="http://schemas.microsoft.com/office/drawing/2014/main" id="{DBE0D19C-536B-2949-BE9A-1FAA535B7E73}"/>
              </a:ext>
            </a:extLst>
          </p:cNvPr>
          <p:cNvSpPr txBox="1"/>
          <p:nvPr/>
        </p:nvSpPr>
        <p:spPr>
          <a:xfrm>
            <a:off x="449263" y="1076716"/>
            <a:ext cx="8245475" cy="615553"/>
          </a:xfrm>
          <a:prstGeom prst="rect">
            <a:avLst/>
          </a:prstGeom>
          <a:noFill/>
        </p:spPr>
        <p:txBody>
          <a:bodyPr wrap="square" rtlCol="0">
            <a:spAutoFit/>
          </a:bodyPr>
          <a:lstStyle/>
          <a:p>
            <a:pPr algn="ctr" rtl="0"/>
            <a:r>
              <a:rPr lang="fr-FR" sz="3400" b="1" dirty="0">
                <a:solidFill>
                  <a:srgbClr val="FFFFFF"/>
                </a:solidFill>
                <a:latin typeface="Century Gothic Bold"/>
                <a:cs typeface="Gill Sans"/>
              </a:rPr>
              <a:t>Les protéines sont utiles pour...</a:t>
            </a:r>
          </a:p>
        </p:txBody>
      </p:sp>
      <p:sp>
        <p:nvSpPr>
          <p:cNvPr id="4" name="Left Arrow 3">
            <a:extLst>
              <a:ext uri="{FF2B5EF4-FFF2-40B4-BE49-F238E27FC236}">
                <a16:creationId xmlns:a16="http://schemas.microsoft.com/office/drawing/2014/main" id="{40E3EFA3-7811-DE4E-9243-35C938A21F29}"/>
              </a:ext>
            </a:extLst>
          </p:cNvPr>
          <p:cNvSpPr/>
          <p:nvPr/>
        </p:nvSpPr>
        <p:spPr>
          <a:xfrm flipH="1">
            <a:off x="6887220" y="3839738"/>
            <a:ext cx="1800000" cy="1800000"/>
          </a:xfrm>
          <a:prstGeom prst="leftArrow">
            <a:avLst>
              <a:gd name="adj1" fmla="val 65522"/>
              <a:gd name="adj2" fmla="val 59878"/>
            </a:avLst>
          </a:prstGeom>
          <a:solidFill>
            <a:srgbClr val="00B050"/>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sz="1800" dirty="0">
              <a:solidFill>
                <a:schemeClr val="bg1"/>
              </a:solidFill>
              <a:latin typeface="Sassoon Sans" panose="02000803040000020003" pitchFamily="2" charset="0"/>
            </a:endParaRPr>
          </a:p>
        </p:txBody>
      </p:sp>
      <p:graphicFrame>
        <p:nvGraphicFramePr>
          <p:cNvPr id="5" name="Table 4">
            <a:extLst>
              <a:ext uri="{FF2B5EF4-FFF2-40B4-BE49-F238E27FC236}">
                <a16:creationId xmlns:a16="http://schemas.microsoft.com/office/drawing/2014/main" id="{CA280714-2768-E14B-A346-BA8F7DFC7C94}"/>
              </a:ext>
            </a:extLst>
          </p:cNvPr>
          <p:cNvGraphicFramePr>
            <a:graphicFrameLocks noGrp="1"/>
          </p:cNvGraphicFramePr>
          <p:nvPr>
            <p:extLst>
              <p:ext uri="{D42A27DB-BD31-4B8C-83A1-F6EECF244321}">
                <p14:modId xmlns:p14="http://schemas.microsoft.com/office/powerpoint/2010/main" val="2726347733"/>
              </p:ext>
            </p:extLst>
          </p:nvPr>
        </p:nvGraphicFramePr>
        <p:xfrm>
          <a:off x="405233" y="5639738"/>
          <a:ext cx="8245476" cy="1310149"/>
        </p:xfrm>
        <a:graphic>
          <a:graphicData uri="http://schemas.openxmlformats.org/drawingml/2006/table">
            <a:tbl>
              <a:tblPr firstRow="1" bandRow="1">
                <a:tableStyleId>{5C22544A-7EE6-4342-B048-85BDC9FD1C3A}</a:tableStyleId>
              </a:tblPr>
              <a:tblGrid>
                <a:gridCol w="2748492">
                  <a:extLst>
                    <a:ext uri="{9D8B030D-6E8A-4147-A177-3AD203B41FA5}">
                      <a16:colId xmlns:a16="http://schemas.microsoft.com/office/drawing/2014/main" val="20000"/>
                    </a:ext>
                  </a:extLst>
                </a:gridCol>
                <a:gridCol w="2748492">
                  <a:extLst>
                    <a:ext uri="{9D8B030D-6E8A-4147-A177-3AD203B41FA5}">
                      <a16:colId xmlns:a16="http://schemas.microsoft.com/office/drawing/2014/main" val="20001"/>
                    </a:ext>
                  </a:extLst>
                </a:gridCol>
                <a:gridCol w="2748492">
                  <a:extLst>
                    <a:ext uri="{9D8B030D-6E8A-4147-A177-3AD203B41FA5}">
                      <a16:colId xmlns:a16="http://schemas.microsoft.com/office/drawing/2014/main" val="20002"/>
                    </a:ext>
                  </a:extLst>
                </a:gridCol>
              </a:tblGrid>
              <a:tr h="1310149">
                <a:tc>
                  <a:txBody>
                    <a:bodyPr/>
                    <a:lstStyle/>
                    <a:p>
                      <a:pPr algn="ctr" rtl="0"/>
                      <a:r>
                        <a:rPr lang="fr-FR" sz="2000" b="1" i="0" dirty="0">
                          <a:solidFill>
                            <a:srgbClr val="FFFFFF"/>
                          </a:solidFill>
                          <a:latin typeface="Century Gothic Bold"/>
                        </a:rPr>
                        <a:t>... obtenir de l’énergie instantanée.</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pPr algn="ctr" rtl="0"/>
                      <a:r>
                        <a:rPr lang="fr-FR" sz="2000" b="1" i="0">
                          <a:solidFill>
                            <a:srgbClr val="FFFFFF"/>
                          </a:solidFill>
                          <a:latin typeface="Century Gothic Bold"/>
                        </a:rPr>
                        <a:t>... obtenir une forte dose d’énergie.</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pPr algn="ctr" rtl="0"/>
                      <a:r>
                        <a:rPr lang="fr-FR" sz="2000" b="1" i="0" dirty="0">
                          <a:solidFill>
                            <a:srgbClr val="FFFFFF"/>
                          </a:solidFill>
                          <a:latin typeface="Century Gothic Bold"/>
                        </a:rPr>
                        <a:t>... la croissance et la régénération des tissus.</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bl>
          </a:graphicData>
        </a:graphic>
      </p:graphicFrame>
      <p:pic>
        <p:nvPicPr>
          <p:cNvPr id="6" name="Picture 5" descr="Screen Shot 2016-03-02 at 14.07.16.png">
            <a:extLst>
              <a:ext uri="{FF2B5EF4-FFF2-40B4-BE49-F238E27FC236}">
                <a16:creationId xmlns:a16="http://schemas.microsoft.com/office/drawing/2014/main" id="{48FC54E8-3F0B-A84E-BF2E-7970A49B4BA6}"/>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190994" y="1838988"/>
            <a:ext cx="2725501" cy="2070424"/>
          </a:xfrm>
          <a:prstGeom prst="rect">
            <a:avLst/>
          </a:prstGeom>
        </p:spPr>
      </p:pic>
    </p:spTree>
    <p:extLst>
      <p:ext uri="{BB962C8B-B14F-4D97-AF65-F5344CB8AC3E}">
        <p14:creationId xmlns:p14="http://schemas.microsoft.com/office/powerpoint/2010/main" val="1937326275"/>
      </p:ext>
    </p:extLst>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itle 8">
            <a:extLst>
              <a:ext uri="{FF2B5EF4-FFF2-40B4-BE49-F238E27FC236}">
                <a16:creationId xmlns:a16="http://schemas.microsoft.com/office/drawing/2014/main" id="{A8BAA2BC-2C50-1646-A0CE-372C2B0DE58B}"/>
              </a:ext>
            </a:extLst>
          </p:cNvPr>
          <p:cNvSpPr>
            <a:spLocks noGrp="1"/>
          </p:cNvSpPr>
          <p:nvPr>
            <p:ph type="title"/>
          </p:nvPr>
        </p:nvSpPr>
        <p:spPr>
          <a:xfrm>
            <a:off x="3679517" y="415063"/>
            <a:ext cx="4600883" cy="273845"/>
          </a:xfrm>
        </p:spPr>
        <p:txBody>
          <a:bodyPr rtlCol="0"/>
          <a:lstStyle/>
          <a:p>
            <a:pPr rtl="0"/>
            <a:r>
              <a:rPr lang="fr-FR" dirty="0">
                <a:solidFill>
                  <a:schemeClr val="bg2"/>
                </a:solidFill>
                <a:cs typeface="Arial" charset="0"/>
              </a:rPr>
              <a:t>Leçon 3 : Comment se nourrir pour être un explorateur de l’Arctique ?</a:t>
            </a:r>
            <a:endParaRPr lang="en-US" dirty="0"/>
          </a:p>
        </p:txBody>
      </p:sp>
      <p:sp>
        <p:nvSpPr>
          <p:cNvPr id="3" name="TextBox 2">
            <a:extLst>
              <a:ext uri="{FF2B5EF4-FFF2-40B4-BE49-F238E27FC236}">
                <a16:creationId xmlns:a16="http://schemas.microsoft.com/office/drawing/2014/main" id="{677BF3FD-40B9-874F-A308-1EF239F090E1}"/>
              </a:ext>
            </a:extLst>
          </p:cNvPr>
          <p:cNvSpPr txBox="1"/>
          <p:nvPr/>
        </p:nvSpPr>
        <p:spPr>
          <a:xfrm>
            <a:off x="449263" y="1316886"/>
            <a:ext cx="8245475" cy="615553"/>
          </a:xfrm>
          <a:prstGeom prst="rect">
            <a:avLst/>
          </a:prstGeom>
          <a:noFill/>
        </p:spPr>
        <p:txBody>
          <a:bodyPr wrap="square" rtlCol="0">
            <a:spAutoFit/>
          </a:bodyPr>
          <a:lstStyle/>
          <a:p>
            <a:pPr algn="ctr" rtl="0"/>
            <a:r>
              <a:rPr lang="fr-FR" sz="3400" b="1">
                <a:solidFill>
                  <a:srgbClr val="25243D"/>
                </a:solidFill>
                <a:latin typeface="Century Gothic Bold"/>
                <a:cs typeface="Gill Sans"/>
              </a:rPr>
              <a:t>Les nutriments qui contiennent le plus de calories sont les...</a:t>
            </a:r>
          </a:p>
        </p:txBody>
      </p:sp>
      <p:sp>
        <p:nvSpPr>
          <p:cNvPr id="4" name="Left Arrow 3">
            <a:extLst>
              <a:ext uri="{FF2B5EF4-FFF2-40B4-BE49-F238E27FC236}">
                <a16:creationId xmlns:a16="http://schemas.microsoft.com/office/drawing/2014/main" id="{9E2E1769-36E4-0E46-B3FF-C44BD59ABDBD}"/>
              </a:ext>
            </a:extLst>
          </p:cNvPr>
          <p:cNvSpPr/>
          <p:nvPr/>
        </p:nvSpPr>
        <p:spPr>
          <a:xfrm>
            <a:off x="467519" y="2816069"/>
            <a:ext cx="1800000" cy="1800000"/>
          </a:xfrm>
          <a:prstGeom prst="leftArrow">
            <a:avLst>
              <a:gd name="adj1" fmla="val 65522"/>
              <a:gd name="adj2" fmla="val 59878"/>
            </a:avLst>
          </a:prstGeom>
          <a:solidFill>
            <a:srgbClr val="FF0000"/>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sz="1800" dirty="0">
              <a:solidFill>
                <a:schemeClr val="bg1"/>
              </a:solidFill>
              <a:latin typeface="Sassoon Sans" panose="02000803040000020003" pitchFamily="2" charset="0"/>
            </a:endParaRPr>
          </a:p>
        </p:txBody>
      </p:sp>
      <p:sp>
        <p:nvSpPr>
          <p:cNvPr id="5" name="Left Arrow 4">
            <a:extLst>
              <a:ext uri="{FF2B5EF4-FFF2-40B4-BE49-F238E27FC236}">
                <a16:creationId xmlns:a16="http://schemas.microsoft.com/office/drawing/2014/main" id="{D32EB710-F36D-6245-9097-E1F60D850EA2}"/>
              </a:ext>
            </a:extLst>
          </p:cNvPr>
          <p:cNvSpPr/>
          <p:nvPr/>
        </p:nvSpPr>
        <p:spPr>
          <a:xfrm flipH="1">
            <a:off x="6912994" y="2816069"/>
            <a:ext cx="1800000" cy="1800000"/>
          </a:xfrm>
          <a:prstGeom prst="leftArrow">
            <a:avLst>
              <a:gd name="adj1" fmla="val 65522"/>
              <a:gd name="adj2" fmla="val 59878"/>
            </a:avLst>
          </a:prstGeom>
          <a:solidFill>
            <a:srgbClr val="00B050"/>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sz="1800" dirty="0">
              <a:solidFill>
                <a:schemeClr val="bg1"/>
              </a:solidFill>
              <a:latin typeface="Sassoon Sans" panose="02000803040000020003" pitchFamily="2" charset="0"/>
            </a:endParaRPr>
          </a:p>
        </p:txBody>
      </p:sp>
      <p:graphicFrame>
        <p:nvGraphicFramePr>
          <p:cNvPr id="6" name="Table 5">
            <a:extLst>
              <a:ext uri="{FF2B5EF4-FFF2-40B4-BE49-F238E27FC236}">
                <a16:creationId xmlns:a16="http://schemas.microsoft.com/office/drawing/2014/main" id="{D8D91A6C-665C-0A4B-BBEA-6F30E673A159}"/>
              </a:ext>
            </a:extLst>
          </p:cNvPr>
          <p:cNvGraphicFramePr>
            <a:graphicFrameLocks noGrp="1"/>
          </p:cNvGraphicFramePr>
          <p:nvPr>
            <p:extLst>
              <p:ext uri="{D42A27DB-BD31-4B8C-83A1-F6EECF244321}">
                <p14:modId xmlns:p14="http://schemas.microsoft.com/office/powerpoint/2010/main" val="3148192802"/>
              </p:ext>
            </p:extLst>
          </p:nvPr>
        </p:nvGraphicFramePr>
        <p:xfrm>
          <a:off x="431007" y="4908883"/>
          <a:ext cx="8245476" cy="1310149"/>
        </p:xfrm>
        <a:graphic>
          <a:graphicData uri="http://schemas.openxmlformats.org/drawingml/2006/table">
            <a:tbl>
              <a:tblPr firstRow="1" bandRow="1">
                <a:tableStyleId>{5C22544A-7EE6-4342-B048-85BDC9FD1C3A}</a:tableStyleId>
              </a:tblPr>
              <a:tblGrid>
                <a:gridCol w="2748492">
                  <a:extLst>
                    <a:ext uri="{9D8B030D-6E8A-4147-A177-3AD203B41FA5}">
                      <a16:colId xmlns:a16="http://schemas.microsoft.com/office/drawing/2014/main" val="20000"/>
                    </a:ext>
                  </a:extLst>
                </a:gridCol>
                <a:gridCol w="2748492">
                  <a:extLst>
                    <a:ext uri="{9D8B030D-6E8A-4147-A177-3AD203B41FA5}">
                      <a16:colId xmlns:a16="http://schemas.microsoft.com/office/drawing/2014/main" val="20001"/>
                    </a:ext>
                  </a:extLst>
                </a:gridCol>
                <a:gridCol w="2748492">
                  <a:extLst>
                    <a:ext uri="{9D8B030D-6E8A-4147-A177-3AD203B41FA5}">
                      <a16:colId xmlns:a16="http://schemas.microsoft.com/office/drawing/2014/main" val="20002"/>
                    </a:ext>
                  </a:extLst>
                </a:gridCol>
              </a:tblGrid>
              <a:tr h="1310149">
                <a:tc>
                  <a:txBody>
                    <a:bodyPr/>
                    <a:lstStyle/>
                    <a:p>
                      <a:pPr algn="ctr" rtl="0"/>
                      <a:r>
                        <a:rPr lang="fr-FR" sz="2400" b="1" i="0">
                          <a:solidFill>
                            <a:srgbClr val="25243D"/>
                          </a:solidFill>
                          <a:latin typeface="Century Gothic Bold"/>
                        </a:rPr>
                        <a:t>... protéines.</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pPr algn="ctr" rtl="0"/>
                      <a:r>
                        <a:rPr lang="fr-FR" sz="2400" b="1" i="0">
                          <a:solidFill>
                            <a:srgbClr val="25243D"/>
                          </a:solidFill>
                          <a:latin typeface="Century Gothic Bold"/>
                        </a:rPr>
                        <a:t>... matières grasses.</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pPr algn="ctr" rtl="0"/>
                      <a:r>
                        <a:rPr lang="fr-FR" sz="2400" b="1" i="0">
                          <a:solidFill>
                            <a:srgbClr val="25243D"/>
                          </a:solidFill>
                          <a:latin typeface="Century Gothic Bold"/>
                        </a:rPr>
                        <a:t>... glucides.</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bl>
          </a:graphicData>
        </a:graphic>
      </p:graphicFrame>
      <p:sp>
        <p:nvSpPr>
          <p:cNvPr id="7" name="Left Arrow 6">
            <a:extLst>
              <a:ext uri="{FF2B5EF4-FFF2-40B4-BE49-F238E27FC236}">
                <a16:creationId xmlns:a16="http://schemas.microsoft.com/office/drawing/2014/main" id="{1180A102-F7A8-6742-8D9A-E7BC2C90FF83}"/>
              </a:ext>
            </a:extLst>
          </p:cNvPr>
          <p:cNvSpPr/>
          <p:nvPr/>
        </p:nvSpPr>
        <p:spPr>
          <a:xfrm rot="16200000" flipH="1">
            <a:off x="3679517" y="2933028"/>
            <a:ext cx="1800000" cy="1800000"/>
          </a:xfrm>
          <a:prstGeom prst="leftArrow">
            <a:avLst>
              <a:gd name="adj1" fmla="val 65522"/>
              <a:gd name="adj2" fmla="val 59878"/>
            </a:avLst>
          </a:prstGeom>
          <a:solidFill>
            <a:srgbClr val="FFC000"/>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sz="1800" dirty="0">
              <a:solidFill>
                <a:schemeClr val="bg1"/>
              </a:solidFill>
              <a:latin typeface="Sassoon Sans" panose="02000803040000020003" pitchFamily="2" charset="0"/>
            </a:endParaRPr>
          </a:p>
        </p:txBody>
      </p:sp>
    </p:spTree>
    <p:extLst>
      <p:ext uri="{BB962C8B-B14F-4D97-AF65-F5344CB8AC3E}">
        <p14:creationId xmlns:p14="http://schemas.microsoft.com/office/powerpoint/2010/main" val="3119148293"/>
      </p:ext>
    </p:extLst>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EBF610-D52C-E249-9507-CD554BDCA0B6}"/>
              </a:ext>
            </a:extLst>
          </p:cNvPr>
          <p:cNvSpPr>
            <a:spLocks noGrp="1"/>
          </p:cNvSpPr>
          <p:nvPr>
            <p:ph type="title"/>
          </p:nvPr>
        </p:nvSpPr>
        <p:spPr>
          <a:xfrm>
            <a:off x="3448050" y="438820"/>
            <a:ext cx="4832350" cy="241880"/>
          </a:xfrm>
        </p:spPr>
        <p:txBody>
          <a:bodyPr rtlCol="0"/>
          <a:lstStyle/>
          <a:p>
            <a:pPr rtl="0"/>
            <a:r>
              <a:rPr lang="fr-FR">
                <a:solidFill>
                  <a:schemeClr val="tx1"/>
                </a:solidFill>
                <a:cs typeface="Arial" charset="0"/>
              </a:rPr>
              <a:t>Leçon 3 : Comment se nourrir pour être un explorateur de l’Arctique ?</a:t>
            </a:r>
            <a:endParaRPr lang="en-US" dirty="0">
              <a:solidFill>
                <a:schemeClr val="tx1"/>
              </a:solidFill>
            </a:endParaRPr>
          </a:p>
        </p:txBody>
      </p:sp>
      <p:sp>
        <p:nvSpPr>
          <p:cNvPr id="3" name="TextBox 2">
            <a:extLst>
              <a:ext uri="{FF2B5EF4-FFF2-40B4-BE49-F238E27FC236}">
                <a16:creationId xmlns:a16="http://schemas.microsoft.com/office/drawing/2014/main" id="{93B2D002-3E23-EB48-9CB4-9C1674BCB0CE}"/>
              </a:ext>
            </a:extLst>
          </p:cNvPr>
          <p:cNvSpPr txBox="1"/>
          <p:nvPr/>
        </p:nvSpPr>
        <p:spPr>
          <a:xfrm>
            <a:off x="449263" y="1316886"/>
            <a:ext cx="8245475" cy="615553"/>
          </a:xfrm>
          <a:prstGeom prst="rect">
            <a:avLst/>
          </a:prstGeom>
          <a:noFill/>
        </p:spPr>
        <p:txBody>
          <a:bodyPr wrap="square" rtlCol="0">
            <a:spAutoFit/>
          </a:bodyPr>
          <a:lstStyle/>
          <a:p>
            <a:pPr algn="ctr" rtl="0"/>
            <a:r>
              <a:rPr lang="fr-FR" sz="3400" b="1">
                <a:solidFill>
                  <a:srgbClr val="FFFFFF"/>
                </a:solidFill>
                <a:latin typeface="Century Gothic Bold"/>
                <a:cs typeface="Gill Sans"/>
              </a:rPr>
              <a:t>Les nutriments qui contiennent le plus de calories sont les...</a:t>
            </a:r>
          </a:p>
        </p:txBody>
      </p:sp>
      <p:graphicFrame>
        <p:nvGraphicFramePr>
          <p:cNvPr id="4" name="Table 3">
            <a:extLst>
              <a:ext uri="{FF2B5EF4-FFF2-40B4-BE49-F238E27FC236}">
                <a16:creationId xmlns:a16="http://schemas.microsoft.com/office/drawing/2014/main" id="{9029C488-7229-C644-832F-E47A79160601}"/>
              </a:ext>
            </a:extLst>
          </p:cNvPr>
          <p:cNvGraphicFramePr>
            <a:graphicFrameLocks noGrp="1"/>
          </p:cNvGraphicFramePr>
          <p:nvPr>
            <p:extLst>
              <p:ext uri="{D42A27DB-BD31-4B8C-83A1-F6EECF244321}">
                <p14:modId xmlns:p14="http://schemas.microsoft.com/office/powerpoint/2010/main" val="600726849"/>
              </p:ext>
            </p:extLst>
          </p:nvPr>
        </p:nvGraphicFramePr>
        <p:xfrm>
          <a:off x="431007" y="4908883"/>
          <a:ext cx="8245476" cy="1310149"/>
        </p:xfrm>
        <a:graphic>
          <a:graphicData uri="http://schemas.openxmlformats.org/drawingml/2006/table">
            <a:tbl>
              <a:tblPr firstRow="1" bandRow="1">
                <a:tableStyleId>{5C22544A-7EE6-4342-B048-85BDC9FD1C3A}</a:tableStyleId>
              </a:tblPr>
              <a:tblGrid>
                <a:gridCol w="2748492">
                  <a:extLst>
                    <a:ext uri="{9D8B030D-6E8A-4147-A177-3AD203B41FA5}">
                      <a16:colId xmlns:a16="http://schemas.microsoft.com/office/drawing/2014/main" val="20000"/>
                    </a:ext>
                  </a:extLst>
                </a:gridCol>
                <a:gridCol w="2748492">
                  <a:extLst>
                    <a:ext uri="{9D8B030D-6E8A-4147-A177-3AD203B41FA5}">
                      <a16:colId xmlns:a16="http://schemas.microsoft.com/office/drawing/2014/main" val="20001"/>
                    </a:ext>
                  </a:extLst>
                </a:gridCol>
                <a:gridCol w="2748492">
                  <a:extLst>
                    <a:ext uri="{9D8B030D-6E8A-4147-A177-3AD203B41FA5}">
                      <a16:colId xmlns:a16="http://schemas.microsoft.com/office/drawing/2014/main" val="20002"/>
                    </a:ext>
                  </a:extLst>
                </a:gridCol>
              </a:tblGrid>
              <a:tr h="1310149">
                <a:tc>
                  <a:txBody>
                    <a:bodyPr/>
                    <a:lstStyle/>
                    <a:p>
                      <a:pPr algn="ctr" rtl="0"/>
                      <a:r>
                        <a:rPr lang="fr-FR" sz="2400" b="1" i="0">
                          <a:solidFill>
                            <a:srgbClr val="FFFFFF"/>
                          </a:solidFill>
                          <a:latin typeface="Century Gothic Bold"/>
                        </a:rPr>
                        <a:t>... protéines.</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pPr algn="ctr" rtl="0"/>
                      <a:r>
                        <a:rPr lang="fr-FR" sz="2400" b="1" i="0">
                          <a:solidFill>
                            <a:srgbClr val="FFFFFF"/>
                          </a:solidFill>
                          <a:latin typeface="Century Gothic Bold"/>
                        </a:rPr>
                        <a:t>... matières grasses.</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pPr algn="ctr" rtl="0"/>
                      <a:r>
                        <a:rPr lang="fr-FR" sz="2400" b="1" i="0">
                          <a:solidFill>
                            <a:srgbClr val="FFFFFF"/>
                          </a:solidFill>
                          <a:latin typeface="Century Gothic Bold"/>
                        </a:rPr>
                        <a:t>... glucides.</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bl>
          </a:graphicData>
        </a:graphic>
      </p:graphicFrame>
      <p:sp>
        <p:nvSpPr>
          <p:cNvPr id="5" name="Left Arrow 4">
            <a:extLst>
              <a:ext uri="{FF2B5EF4-FFF2-40B4-BE49-F238E27FC236}">
                <a16:creationId xmlns:a16="http://schemas.microsoft.com/office/drawing/2014/main" id="{BAF6894A-2530-0F41-AE1D-DDABDFFF474A}"/>
              </a:ext>
            </a:extLst>
          </p:cNvPr>
          <p:cNvSpPr/>
          <p:nvPr/>
        </p:nvSpPr>
        <p:spPr>
          <a:xfrm rot="16200000" flipH="1">
            <a:off x="3679517" y="2933028"/>
            <a:ext cx="1800000" cy="1800000"/>
          </a:xfrm>
          <a:prstGeom prst="leftArrow">
            <a:avLst>
              <a:gd name="adj1" fmla="val 65522"/>
              <a:gd name="adj2" fmla="val 59878"/>
            </a:avLst>
          </a:prstGeom>
          <a:solidFill>
            <a:srgbClr val="FFC000"/>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sz="1800" dirty="0">
              <a:solidFill>
                <a:schemeClr val="bg1"/>
              </a:solidFill>
              <a:latin typeface="Sassoon Sans" panose="02000803040000020003" pitchFamily="2" charset="0"/>
            </a:endParaRPr>
          </a:p>
        </p:txBody>
      </p:sp>
    </p:spTree>
    <p:extLst>
      <p:ext uri="{BB962C8B-B14F-4D97-AF65-F5344CB8AC3E}">
        <p14:creationId xmlns:p14="http://schemas.microsoft.com/office/powerpoint/2010/main" val="3620807164"/>
      </p:ext>
    </p:extLst>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itle 8">
            <a:extLst>
              <a:ext uri="{FF2B5EF4-FFF2-40B4-BE49-F238E27FC236}">
                <a16:creationId xmlns:a16="http://schemas.microsoft.com/office/drawing/2014/main" id="{A8BAA2BC-2C50-1646-A0CE-372C2B0DE58B}"/>
              </a:ext>
            </a:extLst>
          </p:cNvPr>
          <p:cNvSpPr>
            <a:spLocks noGrp="1"/>
          </p:cNvSpPr>
          <p:nvPr>
            <p:ph type="title"/>
          </p:nvPr>
        </p:nvSpPr>
        <p:spPr>
          <a:xfrm>
            <a:off x="3535354" y="415063"/>
            <a:ext cx="4745046" cy="273845"/>
          </a:xfrm>
        </p:spPr>
        <p:txBody>
          <a:bodyPr rtlCol="0"/>
          <a:lstStyle/>
          <a:p>
            <a:pPr rtl="0"/>
            <a:r>
              <a:rPr lang="fr-FR">
                <a:solidFill>
                  <a:schemeClr val="bg2"/>
                </a:solidFill>
                <a:cs typeface="Arial" charset="0"/>
              </a:rPr>
              <a:t>Leçon 3 : Comment se nourrir pour être un explorateur de l’Arctique ?</a:t>
            </a:r>
            <a:endParaRPr lang="en-US" dirty="0"/>
          </a:p>
        </p:txBody>
      </p:sp>
      <p:sp>
        <p:nvSpPr>
          <p:cNvPr id="6" name="Title 4">
            <a:extLst>
              <a:ext uri="{FF2B5EF4-FFF2-40B4-BE49-F238E27FC236}">
                <a16:creationId xmlns:a16="http://schemas.microsoft.com/office/drawing/2014/main" id="{7A4D6FA2-515E-3D43-8B99-D5068EBF7CCC}"/>
              </a:ext>
            </a:extLst>
          </p:cNvPr>
          <p:cNvSpPr txBox="1">
            <a:spLocks/>
          </p:cNvSpPr>
          <p:nvPr/>
        </p:nvSpPr>
        <p:spPr>
          <a:xfrm>
            <a:off x="564275" y="1343851"/>
            <a:ext cx="8247576" cy="551788"/>
          </a:xfrm>
          <a:prstGeom prst="rect">
            <a:avLst/>
          </a:prstGeom>
          <a:ln w="12700">
            <a:miter lim="400000"/>
          </a:ln>
          <a:extLst>
            <a:ext uri="{C572A759-6A51-4108-AA02-DFA0A04FC94B}">
              <ma14:wrappingTextBoxFlag xmlns:ma14="http://schemas.microsoft.com/office/mac/drawingml/2011/main" xmlns="" val="1"/>
            </a:ext>
          </a:extLst>
        </p:spPr>
        <p:txBody>
          <a:bodyPr lIns="45719" rIns="45719" rtlCol="0" anchor="ctr"/>
          <a:lstStyle>
            <a:lvl1pPr marL="0" marR="0" indent="0" algn="r" defTabSz="914400" rtl="0" latinLnBrk="0">
              <a:lnSpc>
                <a:spcPct val="90000"/>
              </a:lnSpc>
              <a:spcBef>
                <a:spcPts val="0"/>
              </a:spcBef>
              <a:spcAft>
                <a:spcPts val="0"/>
              </a:spcAft>
              <a:buClrTx/>
              <a:buSzTx/>
              <a:buFontTx/>
              <a:buNone/>
              <a:tabLst/>
              <a:defRPr sz="1000" b="1" i="0" u="none" strike="noStrike" cap="none" spc="0" baseline="0">
                <a:ln>
                  <a:noFill/>
                </a:ln>
                <a:solidFill>
                  <a:srgbClr val="25233F"/>
                </a:solidFill>
                <a:uFillTx/>
                <a:latin typeface="Century Gothic" panose="020B0502020202020204" pitchFamily="34" charset="0"/>
                <a:ea typeface="+mj-ea"/>
                <a:cs typeface="+mj-cs"/>
                <a:sym typeface="Calibri"/>
              </a:defRPr>
            </a:lvl1pPr>
            <a:lvl2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2pPr>
            <a:lvl3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3pPr>
            <a:lvl4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4pPr>
            <a:lvl5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5pPr>
            <a:lvl6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6pPr>
            <a:lvl7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7pPr>
            <a:lvl8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8pPr>
            <a:lvl9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9pPr>
          </a:lstStyle>
          <a:p>
            <a:pPr algn="l" rtl="0" hangingPunct="1"/>
            <a:r>
              <a:rPr lang="fr-FR" sz="3200" dirty="0"/>
              <a:t>Différents régimes</a:t>
            </a:r>
          </a:p>
        </p:txBody>
      </p:sp>
      <p:sp>
        <p:nvSpPr>
          <p:cNvPr id="7" name="TextBox 6">
            <a:extLst>
              <a:ext uri="{FF2B5EF4-FFF2-40B4-BE49-F238E27FC236}">
                <a16:creationId xmlns:a16="http://schemas.microsoft.com/office/drawing/2014/main" id="{A66F237E-BB83-4943-BD14-4FA8C7BAB07C}"/>
              </a:ext>
            </a:extLst>
          </p:cNvPr>
          <p:cNvSpPr txBox="1"/>
          <p:nvPr/>
        </p:nvSpPr>
        <p:spPr>
          <a:xfrm>
            <a:off x="449263" y="2205038"/>
            <a:ext cx="6172183" cy="3200876"/>
          </a:xfrm>
          <a:prstGeom prst="rect">
            <a:avLst/>
          </a:prstGeom>
          <a:noFill/>
        </p:spPr>
        <p:txBody>
          <a:bodyPr wrap="square" rtlCol="0">
            <a:spAutoFit/>
          </a:bodyPr>
          <a:lstStyle/>
          <a:p>
            <a:pPr marL="342900" indent="-342900" rtl="0">
              <a:spcBef>
                <a:spcPts val="600"/>
              </a:spcBef>
              <a:buFont typeface="Sassoon San Slope" panose="02000506030000090004" pitchFamily="2" charset="0"/>
              <a:buChar char="-"/>
            </a:pPr>
            <a:r>
              <a:rPr lang="fr-FR" sz="1800" b="1">
                <a:solidFill>
                  <a:srgbClr val="25243D"/>
                </a:solidFill>
                <a:latin typeface="Century Gothic Bold"/>
              </a:rPr>
              <a:t>Régime diabétique.</a:t>
            </a:r>
          </a:p>
          <a:p>
            <a:pPr marL="342900" indent="-342900" rtl="0">
              <a:spcBef>
                <a:spcPts val="600"/>
              </a:spcBef>
              <a:buFont typeface="Sassoon San Slope" panose="02000506030000090004" pitchFamily="2" charset="0"/>
              <a:buChar char="-"/>
            </a:pPr>
            <a:r>
              <a:rPr lang="fr-FR" sz="1800" b="1">
                <a:solidFill>
                  <a:srgbClr val="25243D"/>
                </a:solidFill>
                <a:latin typeface="Century Gothic Bold"/>
              </a:rPr>
              <a:t>Régime sans gluten.</a:t>
            </a:r>
          </a:p>
          <a:p>
            <a:pPr marL="342900" indent="-342900" rtl="0">
              <a:spcBef>
                <a:spcPts val="600"/>
              </a:spcBef>
              <a:buFont typeface="Sassoon San Slope" panose="02000506030000090004" pitchFamily="2" charset="0"/>
              <a:buChar char="-"/>
            </a:pPr>
            <a:r>
              <a:rPr lang="fr-FR" sz="1800" b="1">
                <a:solidFill>
                  <a:srgbClr val="25243D"/>
                </a:solidFill>
                <a:latin typeface="Century Gothic Bold"/>
              </a:rPr>
              <a:t>Régime halal.</a:t>
            </a:r>
          </a:p>
          <a:p>
            <a:pPr marL="342900" indent="-342900" rtl="0">
              <a:spcBef>
                <a:spcPts val="600"/>
              </a:spcBef>
              <a:buFont typeface="Sassoon San Slope" panose="02000506030000090004" pitchFamily="2" charset="0"/>
              <a:buChar char="-"/>
            </a:pPr>
            <a:r>
              <a:rPr lang="fr-FR" sz="1800" b="1">
                <a:solidFill>
                  <a:srgbClr val="25243D"/>
                </a:solidFill>
                <a:latin typeface="Century Gothic Bold"/>
              </a:rPr>
              <a:t>Régime hyperprotéiné.</a:t>
            </a:r>
          </a:p>
          <a:p>
            <a:pPr marL="342900" indent="-342900" rtl="0">
              <a:spcBef>
                <a:spcPts val="600"/>
              </a:spcBef>
              <a:buFont typeface="Sassoon San Slope" panose="02000506030000090004" pitchFamily="2" charset="0"/>
              <a:buChar char="-"/>
            </a:pPr>
            <a:r>
              <a:rPr lang="fr-FR" sz="1800" b="1">
                <a:solidFill>
                  <a:srgbClr val="25243D"/>
                </a:solidFill>
                <a:latin typeface="Century Gothic Bold"/>
              </a:rPr>
              <a:t>Régime casher.</a:t>
            </a:r>
          </a:p>
          <a:p>
            <a:pPr marL="342900" indent="-342900" rtl="0">
              <a:spcBef>
                <a:spcPts val="600"/>
              </a:spcBef>
              <a:buFont typeface="Sassoon San Slope" panose="02000506030000090004" pitchFamily="2" charset="0"/>
              <a:buChar char="-"/>
            </a:pPr>
            <a:r>
              <a:rPr lang="fr-FR" sz="1800" b="1">
                <a:solidFill>
                  <a:srgbClr val="25243D"/>
                </a:solidFill>
                <a:latin typeface="Century Gothic Bold"/>
              </a:rPr>
              <a:t>Régime sans lactose.</a:t>
            </a:r>
          </a:p>
          <a:p>
            <a:pPr marL="342900" indent="-342900" rtl="0">
              <a:spcBef>
                <a:spcPts val="600"/>
              </a:spcBef>
              <a:buFont typeface="Sassoon San Slope" panose="02000506030000090004" pitchFamily="2" charset="0"/>
              <a:buChar char="-"/>
            </a:pPr>
            <a:r>
              <a:rPr lang="fr-FR" sz="1800" b="1">
                <a:solidFill>
                  <a:srgbClr val="25243D"/>
                </a:solidFill>
                <a:latin typeface="Century Gothic Bold"/>
              </a:rPr>
              <a:t>Régime méditerranéen.</a:t>
            </a:r>
          </a:p>
          <a:p>
            <a:pPr marL="342900" indent="-342900" rtl="0">
              <a:spcBef>
                <a:spcPts val="600"/>
              </a:spcBef>
              <a:buFont typeface="Sassoon San Slope" panose="02000506030000090004" pitchFamily="2" charset="0"/>
              <a:buChar char="-"/>
            </a:pPr>
            <a:r>
              <a:rPr lang="fr-FR" sz="1800" b="1">
                <a:solidFill>
                  <a:srgbClr val="25243D"/>
                </a:solidFill>
                <a:latin typeface="Century Gothic Bold"/>
              </a:rPr>
              <a:t>Régime végan.</a:t>
            </a:r>
          </a:p>
          <a:p>
            <a:pPr marL="342900" indent="-342900" rtl="0">
              <a:spcBef>
                <a:spcPts val="600"/>
              </a:spcBef>
              <a:buFont typeface="Sassoon San Slope" panose="02000506030000090004" pitchFamily="2" charset="0"/>
              <a:buChar char="-"/>
            </a:pPr>
            <a:r>
              <a:rPr lang="fr-FR" sz="1800" b="1">
                <a:solidFill>
                  <a:srgbClr val="25243D"/>
                </a:solidFill>
                <a:latin typeface="Century Gothic Bold"/>
              </a:rPr>
              <a:t>Régime végétarien.</a:t>
            </a:r>
          </a:p>
        </p:txBody>
      </p:sp>
      <p:sp>
        <p:nvSpPr>
          <p:cNvPr id="11" name="Rounded Rectangle 10">
            <a:extLst>
              <a:ext uri="{FF2B5EF4-FFF2-40B4-BE49-F238E27FC236}">
                <a16:creationId xmlns:a16="http://schemas.microsoft.com/office/drawing/2014/main" id="{C267065F-274B-9A4D-9EBD-CD3D3E3D9874}"/>
              </a:ext>
            </a:extLst>
          </p:cNvPr>
          <p:cNvSpPr/>
          <p:nvPr/>
        </p:nvSpPr>
        <p:spPr>
          <a:xfrm>
            <a:off x="4250328" y="1380855"/>
            <a:ext cx="1450028" cy="484269"/>
          </a:xfrm>
          <a:prstGeom prst="roundRect">
            <a:avLst/>
          </a:prstGeom>
          <a:noFill/>
          <a:ln w="38100">
            <a:solidFill>
              <a:srgbClr val="25243D"/>
            </a:solidFill>
          </a:ln>
        </p:spPr>
        <p:style>
          <a:lnRef idx="1">
            <a:schemeClr val="accent1"/>
          </a:lnRef>
          <a:fillRef idx="3">
            <a:schemeClr val="accent1"/>
          </a:fillRef>
          <a:effectRef idx="2">
            <a:schemeClr val="accent1"/>
          </a:effectRef>
          <a:fontRef idx="minor">
            <a:schemeClr val="lt1"/>
          </a:fontRef>
        </p:style>
        <p:txBody>
          <a:bodyPr bIns="0" rtlCol="0" anchor="ctr"/>
          <a:lstStyle/>
          <a:p>
            <a:pPr algn="ctr" rtl="0">
              <a:lnSpc>
                <a:spcPct val="80000"/>
              </a:lnSpc>
            </a:pPr>
            <a:r>
              <a:rPr lang="fr-FR" sz="1400" b="1">
                <a:solidFill>
                  <a:srgbClr val="1A1A1A"/>
                </a:solidFill>
                <a:latin typeface="Century Gothic Bold"/>
              </a:rPr>
              <a:t>Novice</a:t>
            </a:r>
          </a:p>
        </p:txBody>
      </p:sp>
      <p:sp>
        <p:nvSpPr>
          <p:cNvPr id="12" name="Rounded Rectangle 11">
            <a:extLst>
              <a:ext uri="{FF2B5EF4-FFF2-40B4-BE49-F238E27FC236}">
                <a16:creationId xmlns:a16="http://schemas.microsoft.com/office/drawing/2014/main" id="{C2527F43-D476-664F-893C-8AEAAE20EC0F}"/>
              </a:ext>
            </a:extLst>
          </p:cNvPr>
          <p:cNvSpPr/>
          <p:nvPr/>
        </p:nvSpPr>
        <p:spPr>
          <a:xfrm>
            <a:off x="5751808" y="1378042"/>
            <a:ext cx="1441450" cy="484269"/>
          </a:xfrm>
          <a:prstGeom prst="roundRect">
            <a:avLst/>
          </a:prstGeom>
          <a:solidFill>
            <a:srgbClr val="FACA56"/>
          </a:solidFill>
          <a:ln>
            <a:noFill/>
          </a:ln>
        </p:spPr>
        <p:style>
          <a:lnRef idx="1">
            <a:schemeClr val="accent1"/>
          </a:lnRef>
          <a:fillRef idx="3">
            <a:schemeClr val="accent1"/>
          </a:fillRef>
          <a:effectRef idx="2">
            <a:schemeClr val="accent1"/>
          </a:effectRef>
          <a:fontRef idx="minor">
            <a:schemeClr val="lt1"/>
          </a:fontRef>
        </p:style>
        <p:txBody>
          <a:bodyPr tIns="0" bIns="0" rtlCol="0" anchor="ctr"/>
          <a:lstStyle/>
          <a:p>
            <a:pPr algn="ctr" rtl="0">
              <a:lnSpc>
                <a:spcPct val="80000"/>
              </a:lnSpc>
            </a:pPr>
            <a:r>
              <a:rPr lang="fr-FR" sz="1400" b="1">
                <a:solidFill>
                  <a:srgbClr val="1A1A1A"/>
                </a:solidFill>
                <a:latin typeface="Century Gothic Bold"/>
              </a:rPr>
              <a:t>Intermédiaire</a:t>
            </a:r>
          </a:p>
        </p:txBody>
      </p:sp>
      <p:sp>
        <p:nvSpPr>
          <p:cNvPr id="13" name="Rounded Rectangle 12">
            <a:extLst>
              <a:ext uri="{FF2B5EF4-FFF2-40B4-BE49-F238E27FC236}">
                <a16:creationId xmlns:a16="http://schemas.microsoft.com/office/drawing/2014/main" id="{E1685A46-2AC3-7F49-AB6C-D0DE824F4DC5}"/>
              </a:ext>
            </a:extLst>
          </p:cNvPr>
          <p:cNvSpPr/>
          <p:nvPr/>
        </p:nvSpPr>
        <p:spPr>
          <a:xfrm>
            <a:off x="7244710" y="1377611"/>
            <a:ext cx="1450028" cy="484269"/>
          </a:xfrm>
          <a:prstGeom prst="roundRect">
            <a:avLst/>
          </a:prstGeom>
          <a:solidFill>
            <a:srgbClr val="80C7BD"/>
          </a:solidFill>
          <a:ln>
            <a:noFill/>
          </a:ln>
        </p:spPr>
        <p:style>
          <a:lnRef idx="1">
            <a:schemeClr val="accent1"/>
          </a:lnRef>
          <a:fillRef idx="3">
            <a:schemeClr val="accent1"/>
          </a:fillRef>
          <a:effectRef idx="2">
            <a:schemeClr val="accent1"/>
          </a:effectRef>
          <a:fontRef idx="minor">
            <a:schemeClr val="lt1"/>
          </a:fontRef>
        </p:style>
        <p:txBody>
          <a:bodyPr tIns="0" bIns="0" rtlCol="0" anchor="ctr"/>
          <a:lstStyle/>
          <a:p>
            <a:pPr algn="ctr" rtl="0">
              <a:lnSpc>
                <a:spcPct val="80000"/>
              </a:lnSpc>
            </a:pPr>
            <a:r>
              <a:rPr lang="fr-FR" sz="1400" b="1">
                <a:solidFill>
                  <a:srgbClr val="1A1A1A"/>
                </a:solidFill>
                <a:latin typeface="Century Gothic Bold"/>
              </a:rPr>
              <a:t>Compétent</a:t>
            </a:r>
          </a:p>
        </p:txBody>
      </p:sp>
    </p:spTree>
    <p:extLst>
      <p:ext uri="{BB962C8B-B14F-4D97-AF65-F5344CB8AC3E}">
        <p14:creationId xmlns:p14="http://schemas.microsoft.com/office/powerpoint/2010/main" val="2154306181"/>
      </p:ext>
    </p:extLst>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itle 8">
            <a:extLst>
              <a:ext uri="{FF2B5EF4-FFF2-40B4-BE49-F238E27FC236}">
                <a16:creationId xmlns:a16="http://schemas.microsoft.com/office/drawing/2014/main" id="{A8BAA2BC-2C50-1646-A0CE-372C2B0DE58B}"/>
              </a:ext>
            </a:extLst>
          </p:cNvPr>
          <p:cNvSpPr>
            <a:spLocks noGrp="1"/>
          </p:cNvSpPr>
          <p:nvPr>
            <p:ph type="title"/>
          </p:nvPr>
        </p:nvSpPr>
        <p:spPr>
          <a:xfrm>
            <a:off x="3562350" y="415063"/>
            <a:ext cx="4718050" cy="273845"/>
          </a:xfrm>
        </p:spPr>
        <p:txBody>
          <a:bodyPr rtlCol="0"/>
          <a:lstStyle/>
          <a:p>
            <a:pPr rtl="0"/>
            <a:r>
              <a:rPr lang="fr-FR" dirty="0">
                <a:solidFill>
                  <a:schemeClr val="bg2"/>
                </a:solidFill>
                <a:cs typeface="Arial" charset="0"/>
              </a:rPr>
              <a:t>Leçon 3 : Comment se nourrir pour être un explorateur de l’Arctique ?</a:t>
            </a:r>
            <a:endParaRPr lang="en-US" dirty="0">
              <a:solidFill>
                <a:schemeClr val="bg2"/>
              </a:solidFill>
            </a:endParaRPr>
          </a:p>
        </p:txBody>
      </p:sp>
      <p:sp>
        <p:nvSpPr>
          <p:cNvPr id="8" name="TextBox 7">
            <a:extLst>
              <a:ext uri="{FF2B5EF4-FFF2-40B4-BE49-F238E27FC236}">
                <a16:creationId xmlns:a16="http://schemas.microsoft.com/office/drawing/2014/main" id="{FE90F496-FC89-AE40-B104-C7A5A4C3A1B2}"/>
              </a:ext>
            </a:extLst>
          </p:cNvPr>
          <p:cNvSpPr txBox="1"/>
          <p:nvPr/>
        </p:nvSpPr>
        <p:spPr>
          <a:xfrm>
            <a:off x="4239289" y="2209136"/>
            <a:ext cx="4455449" cy="1477328"/>
          </a:xfrm>
          <a:prstGeom prst="rect">
            <a:avLst/>
          </a:prstGeom>
          <a:noFill/>
        </p:spPr>
        <p:txBody>
          <a:bodyPr wrap="square" rtlCol="0">
            <a:spAutoFit/>
          </a:bodyPr>
          <a:lstStyle/>
          <a:p>
            <a:pPr marL="342900" indent="-342900" rtl="0">
              <a:buFont typeface="Sassoon San Slope" panose="02000506030000090004" pitchFamily="2" charset="0"/>
              <a:buChar char="-"/>
            </a:pPr>
            <a:r>
              <a:rPr lang="fr-FR" sz="1800" b="1" dirty="0">
                <a:solidFill>
                  <a:srgbClr val="25243D"/>
                </a:solidFill>
                <a:latin typeface="Century Gothic Bold"/>
              </a:rPr>
              <a:t>Lorsque l’énergie obtenue dans la nourriture est inférieure à l’énergie dépensée dans une journée.</a:t>
            </a:r>
          </a:p>
          <a:p>
            <a:pPr marL="342900" indent="-342900" rtl="0">
              <a:buFont typeface="Sassoon San Slope" panose="02000506030000090004" pitchFamily="2" charset="0"/>
              <a:buChar char="-"/>
            </a:pPr>
            <a:r>
              <a:rPr lang="fr-FR" sz="1800" b="1" dirty="0">
                <a:solidFill>
                  <a:srgbClr val="25243D"/>
                </a:solidFill>
                <a:latin typeface="Century Gothic Bold"/>
              </a:rPr>
              <a:t>Les médecins le recommandent pour favoriser la perte de poids.</a:t>
            </a:r>
          </a:p>
        </p:txBody>
      </p:sp>
      <p:sp>
        <p:nvSpPr>
          <p:cNvPr id="10" name="TextBox 9">
            <a:extLst>
              <a:ext uri="{FF2B5EF4-FFF2-40B4-BE49-F238E27FC236}">
                <a16:creationId xmlns:a16="http://schemas.microsoft.com/office/drawing/2014/main" id="{A82F33EF-9076-9E4D-9D4B-6F6649EB91AD}"/>
              </a:ext>
            </a:extLst>
          </p:cNvPr>
          <p:cNvSpPr txBox="1"/>
          <p:nvPr/>
        </p:nvSpPr>
        <p:spPr>
          <a:xfrm>
            <a:off x="4239289" y="4072426"/>
            <a:ext cx="4455449" cy="923330"/>
          </a:xfrm>
          <a:prstGeom prst="rect">
            <a:avLst/>
          </a:prstGeom>
          <a:noFill/>
        </p:spPr>
        <p:txBody>
          <a:bodyPr wrap="square" rtlCol="0" anchor="t" anchorCtr="0">
            <a:spAutoFit/>
          </a:bodyPr>
          <a:lstStyle/>
          <a:p>
            <a:pPr marL="342900" indent="-342900" rtl="0">
              <a:buFont typeface="Sassoon San Slope" panose="02000506030000090004" pitchFamily="2" charset="0"/>
              <a:buChar char="-"/>
            </a:pPr>
            <a:r>
              <a:rPr lang="fr-FR" sz="1800" b="1" dirty="0">
                <a:latin typeface="Century Gothic Bold"/>
              </a:rPr>
              <a:t>Lorsque l’on obtient dans la nourriture tous les nutriments et toute l’énergie nécessaires pour rester en bonne santé.</a:t>
            </a:r>
          </a:p>
        </p:txBody>
      </p:sp>
      <p:sp>
        <p:nvSpPr>
          <p:cNvPr id="14" name="TextBox 13">
            <a:extLst>
              <a:ext uri="{FF2B5EF4-FFF2-40B4-BE49-F238E27FC236}">
                <a16:creationId xmlns:a16="http://schemas.microsoft.com/office/drawing/2014/main" id="{295474CB-CB1B-5E41-903E-F2F205D2EE8C}"/>
              </a:ext>
            </a:extLst>
          </p:cNvPr>
          <p:cNvSpPr txBox="1"/>
          <p:nvPr/>
        </p:nvSpPr>
        <p:spPr>
          <a:xfrm>
            <a:off x="384866" y="1894907"/>
            <a:ext cx="954837" cy="1446550"/>
          </a:xfrm>
          <a:prstGeom prst="rect">
            <a:avLst/>
          </a:prstGeom>
          <a:noFill/>
        </p:spPr>
        <p:txBody>
          <a:bodyPr wrap="square" rtlCol="0" anchor="ctr">
            <a:spAutoFit/>
          </a:bodyPr>
          <a:lstStyle/>
          <a:p>
            <a:pPr rtl="0"/>
            <a:r>
              <a:rPr lang="fr-FR" sz="8800" b="1">
                <a:solidFill>
                  <a:srgbClr val="DC3B4E"/>
                </a:solidFill>
                <a:latin typeface="Century Gothic Bold"/>
              </a:rPr>
              <a:t>R</a:t>
            </a:r>
          </a:p>
        </p:txBody>
      </p:sp>
      <p:sp>
        <p:nvSpPr>
          <p:cNvPr id="15" name="TextBox 14">
            <a:extLst>
              <a:ext uri="{FF2B5EF4-FFF2-40B4-BE49-F238E27FC236}">
                <a16:creationId xmlns:a16="http://schemas.microsoft.com/office/drawing/2014/main" id="{939501CA-269A-A54B-8822-B662D6F029E2}"/>
              </a:ext>
            </a:extLst>
          </p:cNvPr>
          <p:cNvSpPr txBox="1"/>
          <p:nvPr/>
        </p:nvSpPr>
        <p:spPr>
          <a:xfrm>
            <a:off x="528940" y="3787733"/>
            <a:ext cx="890440" cy="1446550"/>
          </a:xfrm>
          <a:prstGeom prst="rect">
            <a:avLst/>
          </a:prstGeom>
          <a:noFill/>
        </p:spPr>
        <p:txBody>
          <a:bodyPr wrap="square" rtlCol="0" anchor="ctr">
            <a:spAutoFit/>
          </a:bodyPr>
          <a:lstStyle/>
          <a:p>
            <a:pPr rtl="0"/>
            <a:r>
              <a:rPr lang="fr-FR" sz="8800" b="1">
                <a:solidFill>
                  <a:srgbClr val="17749D"/>
                </a:solidFill>
                <a:latin typeface="Century Gothic Bold"/>
              </a:rPr>
              <a:t>R</a:t>
            </a:r>
          </a:p>
        </p:txBody>
      </p:sp>
      <p:sp>
        <p:nvSpPr>
          <p:cNvPr id="16" name="Rounded Rectangle 15">
            <a:extLst>
              <a:ext uri="{FF2B5EF4-FFF2-40B4-BE49-F238E27FC236}">
                <a16:creationId xmlns:a16="http://schemas.microsoft.com/office/drawing/2014/main" id="{A9A18B24-320F-204C-9F89-EFF15AAEA11E}"/>
              </a:ext>
            </a:extLst>
          </p:cNvPr>
          <p:cNvSpPr/>
          <p:nvPr/>
        </p:nvSpPr>
        <p:spPr>
          <a:xfrm>
            <a:off x="4250328" y="1380855"/>
            <a:ext cx="1450028" cy="484269"/>
          </a:xfrm>
          <a:prstGeom prst="roundRect">
            <a:avLst/>
          </a:prstGeom>
          <a:noFill/>
          <a:ln w="38100">
            <a:solidFill>
              <a:srgbClr val="25243D"/>
            </a:solidFill>
          </a:ln>
        </p:spPr>
        <p:style>
          <a:lnRef idx="1">
            <a:schemeClr val="accent1"/>
          </a:lnRef>
          <a:fillRef idx="3">
            <a:schemeClr val="accent1"/>
          </a:fillRef>
          <a:effectRef idx="2">
            <a:schemeClr val="accent1"/>
          </a:effectRef>
          <a:fontRef idx="minor">
            <a:schemeClr val="lt1"/>
          </a:fontRef>
        </p:style>
        <p:txBody>
          <a:bodyPr bIns="0" rtlCol="0" anchor="ctr"/>
          <a:lstStyle/>
          <a:p>
            <a:pPr algn="ctr" rtl="0">
              <a:lnSpc>
                <a:spcPct val="80000"/>
              </a:lnSpc>
            </a:pPr>
            <a:r>
              <a:rPr lang="fr-FR" sz="1400" b="1">
                <a:solidFill>
                  <a:srgbClr val="1A1A1A"/>
                </a:solidFill>
                <a:latin typeface="Century Gothic Bold"/>
              </a:rPr>
              <a:t>Novice</a:t>
            </a:r>
          </a:p>
        </p:txBody>
      </p:sp>
      <p:sp>
        <p:nvSpPr>
          <p:cNvPr id="17" name="Rounded Rectangle 16">
            <a:extLst>
              <a:ext uri="{FF2B5EF4-FFF2-40B4-BE49-F238E27FC236}">
                <a16:creationId xmlns:a16="http://schemas.microsoft.com/office/drawing/2014/main" id="{92ED11AD-6880-4944-9262-4F9FE74B1108}"/>
              </a:ext>
            </a:extLst>
          </p:cNvPr>
          <p:cNvSpPr/>
          <p:nvPr/>
        </p:nvSpPr>
        <p:spPr>
          <a:xfrm>
            <a:off x="5751808" y="1378042"/>
            <a:ext cx="1441450" cy="484269"/>
          </a:xfrm>
          <a:prstGeom prst="roundRect">
            <a:avLst/>
          </a:prstGeom>
          <a:solidFill>
            <a:srgbClr val="FACA56"/>
          </a:solidFill>
          <a:ln>
            <a:noFill/>
          </a:ln>
        </p:spPr>
        <p:style>
          <a:lnRef idx="1">
            <a:schemeClr val="accent1"/>
          </a:lnRef>
          <a:fillRef idx="3">
            <a:schemeClr val="accent1"/>
          </a:fillRef>
          <a:effectRef idx="2">
            <a:schemeClr val="accent1"/>
          </a:effectRef>
          <a:fontRef idx="minor">
            <a:schemeClr val="lt1"/>
          </a:fontRef>
        </p:style>
        <p:txBody>
          <a:bodyPr tIns="0" bIns="0" rtlCol="0" anchor="ctr"/>
          <a:lstStyle/>
          <a:p>
            <a:pPr algn="ctr" rtl="0">
              <a:lnSpc>
                <a:spcPct val="80000"/>
              </a:lnSpc>
            </a:pPr>
            <a:r>
              <a:rPr lang="fr-FR" sz="1400" b="1">
                <a:solidFill>
                  <a:srgbClr val="1A1A1A"/>
                </a:solidFill>
                <a:latin typeface="Century Gothic Bold"/>
              </a:rPr>
              <a:t>Intermédiaire</a:t>
            </a:r>
          </a:p>
        </p:txBody>
      </p:sp>
      <p:sp>
        <p:nvSpPr>
          <p:cNvPr id="18" name="Rounded Rectangle 17">
            <a:extLst>
              <a:ext uri="{FF2B5EF4-FFF2-40B4-BE49-F238E27FC236}">
                <a16:creationId xmlns:a16="http://schemas.microsoft.com/office/drawing/2014/main" id="{4A6F0604-6BBA-EC4C-82F8-5E3471229518}"/>
              </a:ext>
            </a:extLst>
          </p:cNvPr>
          <p:cNvSpPr/>
          <p:nvPr/>
        </p:nvSpPr>
        <p:spPr>
          <a:xfrm>
            <a:off x="7244710" y="1377611"/>
            <a:ext cx="1450028" cy="484269"/>
          </a:xfrm>
          <a:prstGeom prst="roundRect">
            <a:avLst/>
          </a:prstGeom>
          <a:solidFill>
            <a:srgbClr val="80C7BD"/>
          </a:solidFill>
          <a:ln>
            <a:noFill/>
          </a:ln>
        </p:spPr>
        <p:style>
          <a:lnRef idx="1">
            <a:schemeClr val="accent1"/>
          </a:lnRef>
          <a:fillRef idx="3">
            <a:schemeClr val="accent1"/>
          </a:fillRef>
          <a:effectRef idx="2">
            <a:schemeClr val="accent1"/>
          </a:effectRef>
          <a:fontRef idx="minor">
            <a:schemeClr val="lt1"/>
          </a:fontRef>
        </p:style>
        <p:txBody>
          <a:bodyPr tIns="0" bIns="0" rtlCol="0" anchor="ctr"/>
          <a:lstStyle/>
          <a:p>
            <a:pPr algn="ctr" rtl="0">
              <a:lnSpc>
                <a:spcPct val="80000"/>
              </a:lnSpc>
            </a:pPr>
            <a:r>
              <a:rPr lang="fr-FR" sz="1400" b="1">
                <a:solidFill>
                  <a:srgbClr val="1A1A1A"/>
                </a:solidFill>
                <a:latin typeface="Century Gothic Bold"/>
              </a:rPr>
              <a:t>Compétent</a:t>
            </a:r>
          </a:p>
        </p:txBody>
      </p:sp>
      <p:sp>
        <p:nvSpPr>
          <p:cNvPr id="19" name="Rectangle 18">
            <a:extLst>
              <a:ext uri="{FF2B5EF4-FFF2-40B4-BE49-F238E27FC236}">
                <a16:creationId xmlns:a16="http://schemas.microsoft.com/office/drawing/2014/main" id="{72CD9FF6-92EB-B545-819D-6E5B1E7077A9}"/>
              </a:ext>
            </a:extLst>
          </p:cNvPr>
          <p:cNvSpPr/>
          <p:nvPr/>
        </p:nvSpPr>
        <p:spPr>
          <a:xfrm>
            <a:off x="1228596" y="2257261"/>
            <a:ext cx="2715808" cy="830997"/>
          </a:xfrm>
          <a:prstGeom prst="rect">
            <a:avLst/>
          </a:prstGeom>
        </p:spPr>
        <p:txBody>
          <a:bodyPr wrap="none" rtlCol="0">
            <a:spAutoFit/>
          </a:bodyPr>
          <a:lstStyle/>
          <a:p>
            <a:pPr rtl="0"/>
            <a:r>
              <a:rPr lang="fr-FR" sz="2400" b="1">
                <a:solidFill>
                  <a:srgbClr val="DC3B4E"/>
                </a:solidFill>
                <a:latin typeface="Century Gothic Bold"/>
              </a:rPr>
              <a:t>égime pauvre en </a:t>
            </a:r>
          </a:p>
          <a:p>
            <a:pPr rtl="0"/>
            <a:r>
              <a:rPr lang="fr-FR" sz="2400" b="1">
                <a:solidFill>
                  <a:srgbClr val="DC3B4E"/>
                </a:solidFill>
                <a:latin typeface="Century Gothic Bold"/>
              </a:rPr>
              <a:t>calories</a:t>
            </a:r>
            <a:endParaRPr lang="en-US" sz="2400" dirty="0">
              <a:solidFill>
                <a:srgbClr val="DC3B4E"/>
              </a:solidFill>
            </a:endParaRPr>
          </a:p>
        </p:txBody>
      </p:sp>
      <p:sp>
        <p:nvSpPr>
          <p:cNvPr id="20" name="Rectangle 19">
            <a:extLst>
              <a:ext uri="{FF2B5EF4-FFF2-40B4-BE49-F238E27FC236}">
                <a16:creationId xmlns:a16="http://schemas.microsoft.com/office/drawing/2014/main" id="{3F3FD113-3D4E-3745-BB83-5C9F92C612EB}"/>
              </a:ext>
            </a:extLst>
          </p:cNvPr>
          <p:cNvSpPr/>
          <p:nvPr/>
        </p:nvSpPr>
        <p:spPr>
          <a:xfrm>
            <a:off x="1186066" y="4349424"/>
            <a:ext cx="2101857" cy="461665"/>
          </a:xfrm>
          <a:prstGeom prst="rect">
            <a:avLst/>
          </a:prstGeom>
        </p:spPr>
        <p:txBody>
          <a:bodyPr wrap="none" rtlCol="0">
            <a:spAutoFit/>
          </a:bodyPr>
          <a:lstStyle/>
          <a:p>
            <a:pPr rtl="0"/>
            <a:r>
              <a:rPr lang="fr-FR" sz="2400" b="1">
                <a:solidFill>
                  <a:srgbClr val="17749D"/>
                </a:solidFill>
                <a:latin typeface="Century Gothic Bold"/>
              </a:rPr>
              <a:t>égime équilibré</a:t>
            </a:r>
            <a:endParaRPr lang="en-US" sz="2400" dirty="0">
              <a:solidFill>
                <a:srgbClr val="17749D"/>
              </a:solidFill>
            </a:endParaRPr>
          </a:p>
        </p:txBody>
      </p:sp>
      <p:sp>
        <p:nvSpPr>
          <p:cNvPr id="21" name="Title 4">
            <a:extLst>
              <a:ext uri="{FF2B5EF4-FFF2-40B4-BE49-F238E27FC236}">
                <a16:creationId xmlns:a16="http://schemas.microsoft.com/office/drawing/2014/main" id="{3E2017B5-6E61-304E-8E96-9651772E0A81}"/>
              </a:ext>
            </a:extLst>
          </p:cNvPr>
          <p:cNvSpPr txBox="1">
            <a:spLocks/>
          </p:cNvSpPr>
          <p:nvPr/>
        </p:nvSpPr>
        <p:spPr>
          <a:xfrm>
            <a:off x="491517" y="1343851"/>
            <a:ext cx="5294265" cy="442091"/>
          </a:xfrm>
          <a:prstGeom prst="rect">
            <a:avLst/>
          </a:prstGeom>
          <a:ln w="12700">
            <a:miter lim="400000"/>
          </a:ln>
          <a:extLst>
            <a:ext uri="{C572A759-6A51-4108-AA02-DFA0A04FC94B}">
              <ma14:wrappingTextBoxFlag xmlns:ma14="http://schemas.microsoft.com/office/mac/drawingml/2011/main" xmlns="" val="1"/>
            </a:ext>
          </a:extLst>
        </p:spPr>
        <p:txBody>
          <a:bodyPr lIns="45719" rIns="45719" rtlCol="0" anchor="ctr"/>
          <a:lstStyle>
            <a:lvl1pPr marL="0" marR="0" indent="0" algn="r" defTabSz="914400" rtl="0" latinLnBrk="0">
              <a:lnSpc>
                <a:spcPct val="90000"/>
              </a:lnSpc>
              <a:spcBef>
                <a:spcPts val="0"/>
              </a:spcBef>
              <a:spcAft>
                <a:spcPts val="0"/>
              </a:spcAft>
              <a:buClrTx/>
              <a:buSzTx/>
              <a:buFontTx/>
              <a:buNone/>
              <a:tabLst/>
              <a:defRPr sz="1000" b="1" i="0" u="none" strike="noStrike" cap="none" spc="0" baseline="0">
                <a:ln>
                  <a:noFill/>
                </a:ln>
                <a:solidFill>
                  <a:srgbClr val="25233F"/>
                </a:solidFill>
                <a:uFillTx/>
                <a:latin typeface="Century Gothic" panose="020B0502020202020204" pitchFamily="34" charset="0"/>
                <a:ea typeface="+mj-ea"/>
                <a:cs typeface="+mj-cs"/>
                <a:sym typeface="Calibri"/>
              </a:defRPr>
            </a:lvl1pPr>
            <a:lvl2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2pPr>
            <a:lvl3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3pPr>
            <a:lvl4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4pPr>
            <a:lvl5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5pPr>
            <a:lvl6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6pPr>
            <a:lvl7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7pPr>
            <a:lvl8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8pPr>
            <a:lvl9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9pPr>
          </a:lstStyle>
          <a:p>
            <a:pPr algn="l" rtl="0" hangingPunct="1"/>
            <a:r>
              <a:rPr lang="fr-FR" sz="3200" dirty="0"/>
              <a:t>Différents régimes</a:t>
            </a:r>
          </a:p>
        </p:txBody>
      </p:sp>
    </p:spTree>
    <p:extLst>
      <p:ext uri="{BB962C8B-B14F-4D97-AF65-F5344CB8AC3E}">
        <p14:creationId xmlns:p14="http://schemas.microsoft.com/office/powerpoint/2010/main" val="263607149"/>
      </p:ext>
    </p:extLst>
  </p:cSld>
  <p:clrMapOvr>
    <a:masterClrMapping/>
  </p:clrMapOvr>
  <p:transition spd="med"/>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itle 8">
            <a:extLst>
              <a:ext uri="{FF2B5EF4-FFF2-40B4-BE49-F238E27FC236}">
                <a16:creationId xmlns:a16="http://schemas.microsoft.com/office/drawing/2014/main" id="{A8BAA2BC-2C50-1646-A0CE-372C2B0DE58B}"/>
              </a:ext>
            </a:extLst>
          </p:cNvPr>
          <p:cNvSpPr>
            <a:spLocks noGrp="1"/>
          </p:cNvSpPr>
          <p:nvPr>
            <p:ph type="title"/>
          </p:nvPr>
        </p:nvSpPr>
        <p:spPr/>
        <p:txBody>
          <a:bodyPr rtlCol="0"/>
          <a:lstStyle/>
          <a:p>
            <a:pPr rtl="0"/>
            <a:r>
              <a:rPr lang="fr-FR"/>
              <a:t>Leçon 2 : Comment s’entraîner pour être un explorateur de l’Arctique ?</a:t>
            </a:r>
          </a:p>
        </p:txBody>
      </p:sp>
      <p:pic>
        <p:nvPicPr>
          <p:cNvPr id="6" name="Picture 5">
            <a:extLst>
              <a:ext uri="{FF2B5EF4-FFF2-40B4-BE49-F238E27FC236}">
                <a16:creationId xmlns:a16="http://schemas.microsoft.com/office/drawing/2014/main" id="{DFF09302-E79B-E14D-A8ED-7A17B01B5512}"/>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0" y="0"/>
            <a:ext cx="9144000" cy="6858000"/>
          </a:xfrm>
          <a:prstGeom prst="rect">
            <a:avLst/>
          </a:prstGeom>
        </p:spPr>
      </p:pic>
      <p:sp>
        <p:nvSpPr>
          <p:cNvPr id="8" name="Title 1">
            <a:extLst>
              <a:ext uri="{FF2B5EF4-FFF2-40B4-BE49-F238E27FC236}">
                <a16:creationId xmlns:a16="http://schemas.microsoft.com/office/drawing/2014/main" id="{D510DE7C-863D-3344-8DCF-F022F86592DF}"/>
              </a:ext>
            </a:extLst>
          </p:cNvPr>
          <p:cNvSpPr txBox="1">
            <a:spLocks/>
          </p:cNvSpPr>
          <p:nvPr/>
        </p:nvSpPr>
        <p:spPr>
          <a:xfrm>
            <a:off x="409759" y="1358377"/>
            <a:ext cx="8351765" cy="1714194"/>
          </a:xfrm>
          <a:prstGeom prst="rect">
            <a:avLst/>
          </a:prstGeom>
          <a:ln w="12700">
            <a:miter lim="400000"/>
          </a:ln>
          <a:extLst>
            <a:ext uri="{C572A759-6A51-4108-AA02-DFA0A04FC94B}">
              <ma14:wrappingTextBoxFlag xmlns:ma14="http://schemas.microsoft.com/office/mac/drawingml/2011/main" xmlns="" val="1"/>
            </a:ext>
          </a:extLst>
        </p:spPr>
        <p:txBody>
          <a:bodyPr lIns="45719" rIns="45719" rtlCol="0" anchor="t"/>
          <a:lstStyle>
            <a:lvl1pPr marL="0" marR="0" indent="0" algn="l" defTabSz="914400" rtl="0" latinLnBrk="0">
              <a:lnSpc>
                <a:spcPct val="90000"/>
              </a:lnSpc>
              <a:spcBef>
                <a:spcPts val="0"/>
              </a:spcBef>
              <a:spcAft>
                <a:spcPts val="0"/>
              </a:spcAft>
              <a:buClrTx/>
              <a:buSzTx/>
              <a:buFontTx/>
              <a:buNone/>
              <a:tabLst/>
              <a:defRPr sz="4400" b="1" i="0" u="none" strike="noStrike" cap="none" spc="0" baseline="0">
                <a:ln>
                  <a:noFill/>
                </a:ln>
                <a:solidFill>
                  <a:srgbClr val="25233F"/>
                </a:solidFill>
                <a:uFillTx/>
                <a:latin typeface="Century Gothic" panose="020B0502020202020204" pitchFamily="34" charset="0"/>
                <a:ea typeface="+mj-ea"/>
                <a:cs typeface="+mj-cs"/>
                <a:sym typeface="Calibri"/>
              </a:defRPr>
            </a:lvl1pPr>
            <a:lvl2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2pPr>
            <a:lvl3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3pPr>
            <a:lvl4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4pPr>
            <a:lvl5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5pPr>
            <a:lvl6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6pPr>
            <a:lvl7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7pPr>
            <a:lvl8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8pPr>
            <a:lvl9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9pPr>
          </a:lstStyle>
          <a:p>
            <a:pPr rtl="0" hangingPunct="1"/>
            <a:r>
              <a:rPr lang="fr-FR" sz="3400">
                <a:solidFill>
                  <a:srgbClr val="25243D"/>
                </a:solidFill>
              </a:rPr>
              <a:t>En quoi le régime des explorateurs de l’Arctique peut être différent du tien ?</a:t>
            </a:r>
            <a:endParaRPr lang="en-GB" sz="3400" dirty="0">
              <a:solidFill>
                <a:srgbClr val="25243D"/>
              </a:solidFill>
            </a:endParaRPr>
          </a:p>
        </p:txBody>
      </p:sp>
      <p:grpSp>
        <p:nvGrpSpPr>
          <p:cNvPr id="9" name="Group 191">
            <a:extLst>
              <a:ext uri="{FF2B5EF4-FFF2-40B4-BE49-F238E27FC236}">
                <a16:creationId xmlns:a16="http://schemas.microsoft.com/office/drawing/2014/main" id="{1302DEE5-B11A-4940-AD8C-32F07C58BC7D}"/>
              </a:ext>
            </a:extLst>
          </p:cNvPr>
          <p:cNvGrpSpPr/>
          <p:nvPr/>
        </p:nvGrpSpPr>
        <p:grpSpPr>
          <a:xfrm>
            <a:off x="5954233" y="3904844"/>
            <a:ext cx="2290449" cy="2290449"/>
            <a:chOff x="0" y="0"/>
            <a:chExt cx="3394729" cy="3394729"/>
          </a:xfrm>
        </p:grpSpPr>
        <p:sp>
          <p:nvSpPr>
            <p:cNvPr id="10" name="Shape 189">
              <a:extLst>
                <a:ext uri="{FF2B5EF4-FFF2-40B4-BE49-F238E27FC236}">
                  <a16:creationId xmlns:a16="http://schemas.microsoft.com/office/drawing/2014/main" id="{31C24790-01A1-5A44-8CA2-2CE88F51FA32}"/>
                </a:ext>
              </a:extLst>
            </p:cNvPr>
            <p:cNvSpPr/>
            <p:nvPr/>
          </p:nvSpPr>
          <p:spPr>
            <a:xfrm>
              <a:off x="0" y="0"/>
              <a:ext cx="3394730" cy="3394730"/>
            </a:xfrm>
            <a:prstGeom prst="ellipse">
              <a:avLst/>
            </a:prstGeom>
            <a:solidFill>
              <a:srgbClr val="38D4D6"/>
            </a:solidFill>
            <a:ln w="12700" cap="flat">
              <a:noFill/>
              <a:miter lim="400000"/>
            </a:ln>
            <a:effectLst/>
          </p:spPr>
          <p:txBody>
            <a:bodyPr wrap="square" lIns="22860" tIns="22860" rIns="22860" bIns="22860" numCol="1" rtlCol="0" anchor="ctr">
              <a:noAutofit/>
            </a:bodyPr>
            <a:lstStyle/>
            <a:p>
              <a:pPr rtl="0"/>
              <a:endParaRPr sz="450"/>
            </a:p>
          </p:txBody>
        </p:sp>
        <p:sp>
          <p:nvSpPr>
            <p:cNvPr id="13" name="Shape 190" descr="Textfeld 23">
              <a:extLst>
                <a:ext uri="{FF2B5EF4-FFF2-40B4-BE49-F238E27FC236}">
                  <a16:creationId xmlns:a16="http://schemas.microsoft.com/office/drawing/2014/main" id="{0A5AA1A0-73DD-8E46-A8AB-22A49B39948D}"/>
                </a:ext>
              </a:extLst>
            </p:cNvPr>
            <p:cNvSpPr/>
            <p:nvPr/>
          </p:nvSpPr>
          <p:spPr>
            <a:xfrm>
              <a:off x="179933" y="1129787"/>
              <a:ext cx="3034862" cy="1135155"/>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22860" tIns="22860" rIns="22860" bIns="22860" numCol="1" rtlCol="0" anchor="ctr">
              <a:noAutofit/>
            </a:bodyPr>
            <a:lstStyle>
              <a:lvl1pPr algn="ctr">
                <a:defRPr sz="3600" b="1">
                  <a:solidFill>
                    <a:srgbClr val="25233F"/>
                  </a:solidFill>
                  <a:latin typeface="Century Gothic"/>
                  <a:ea typeface="Century Gothic"/>
                  <a:cs typeface="Century Gothic"/>
                  <a:sym typeface="Century Gothic"/>
                </a:defRPr>
              </a:lvl1pPr>
            </a:lstStyle>
            <a:p>
              <a:pPr rtl="0"/>
              <a:r>
                <a:rPr lang="fr-FR" sz="1800"/>
                <a:t>Efforts physiques intenses</a:t>
              </a:r>
              <a:endParaRPr sz="1800" dirty="0"/>
            </a:p>
          </p:txBody>
        </p:sp>
      </p:grpSp>
      <p:sp>
        <p:nvSpPr>
          <p:cNvPr id="14" name="Shape 20">
            <a:extLst>
              <a:ext uri="{FF2B5EF4-FFF2-40B4-BE49-F238E27FC236}">
                <a16:creationId xmlns:a16="http://schemas.microsoft.com/office/drawing/2014/main" id="{0446C8ED-870E-9F4D-821A-C5BBDD7C654C}"/>
              </a:ext>
            </a:extLst>
          </p:cNvPr>
          <p:cNvSpPr/>
          <p:nvPr/>
        </p:nvSpPr>
        <p:spPr>
          <a:xfrm flipV="1">
            <a:off x="395289" y="873125"/>
            <a:ext cx="8353424" cy="0"/>
          </a:xfrm>
          <a:prstGeom prst="line">
            <a:avLst/>
          </a:prstGeom>
          <a:ln w="12700">
            <a:solidFill>
              <a:srgbClr val="25233F"/>
            </a:solidFill>
            <a:miter/>
          </a:ln>
        </p:spPr>
        <p:txBody>
          <a:bodyPr lIns="22860" rIns="22860" rtlCol="0"/>
          <a:lstStyle/>
          <a:p>
            <a:pPr rtl="0"/>
            <a:endParaRPr sz="450"/>
          </a:p>
        </p:txBody>
      </p:sp>
      <p:sp>
        <p:nvSpPr>
          <p:cNvPr id="15" name="Title 1">
            <a:extLst>
              <a:ext uri="{FF2B5EF4-FFF2-40B4-BE49-F238E27FC236}">
                <a16:creationId xmlns:a16="http://schemas.microsoft.com/office/drawing/2014/main" id="{B1B5D86F-6397-4C48-8FB4-1382E3D44207}"/>
              </a:ext>
            </a:extLst>
          </p:cNvPr>
          <p:cNvSpPr txBox="1">
            <a:spLocks/>
          </p:cNvSpPr>
          <p:nvPr/>
        </p:nvSpPr>
        <p:spPr>
          <a:xfrm>
            <a:off x="3867150" y="415063"/>
            <a:ext cx="4413250" cy="273845"/>
          </a:xfrm>
          <a:prstGeom prst="rect">
            <a:avLst/>
          </a:prstGeom>
          <a:ln w="12700">
            <a:miter lim="400000"/>
          </a:ln>
          <a:extLst>
            <a:ext uri="{C572A759-6A51-4108-AA02-DFA0A04FC94B}">
              <ma14:wrappingTextBoxFlag xmlns:ma14="http://schemas.microsoft.com/office/mac/drawingml/2011/main" xmlns="" val="1"/>
            </a:ext>
          </a:extLst>
        </p:spPr>
        <p:txBody>
          <a:bodyPr lIns="45719" rIns="45719" rtlCol="0" anchor="ctr"/>
          <a:lstStyle>
            <a:lvl1pPr marL="0" marR="0" indent="0" algn="r" defTabSz="914400" rtl="0" latinLnBrk="0">
              <a:lnSpc>
                <a:spcPct val="90000"/>
              </a:lnSpc>
              <a:spcBef>
                <a:spcPts val="0"/>
              </a:spcBef>
              <a:spcAft>
                <a:spcPts val="0"/>
              </a:spcAft>
              <a:buClrTx/>
              <a:buSzTx/>
              <a:buFontTx/>
              <a:buNone/>
              <a:tabLst/>
              <a:defRPr sz="1000" b="1" i="0" u="none" strike="noStrike" cap="none" spc="0" baseline="0">
                <a:ln>
                  <a:noFill/>
                </a:ln>
                <a:solidFill>
                  <a:srgbClr val="25233F"/>
                </a:solidFill>
                <a:uFillTx/>
                <a:latin typeface="Century Gothic" panose="020B0502020202020204" pitchFamily="34" charset="0"/>
                <a:ea typeface="+mj-ea"/>
                <a:cs typeface="+mj-cs"/>
                <a:sym typeface="Calibri"/>
              </a:defRPr>
            </a:lvl1pPr>
            <a:lvl2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2pPr>
            <a:lvl3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3pPr>
            <a:lvl4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4pPr>
            <a:lvl5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5pPr>
            <a:lvl6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6pPr>
            <a:lvl7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7pPr>
            <a:lvl8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8pPr>
            <a:lvl9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9pPr>
          </a:lstStyle>
          <a:p>
            <a:pPr rtl="0" hangingPunct="1"/>
            <a:r>
              <a:rPr lang="fr-FR" dirty="0">
                <a:solidFill>
                  <a:schemeClr val="bg2"/>
                </a:solidFill>
                <a:cs typeface="Arial" charset="0"/>
              </a:rPr>
              <a:t>Leçon 3 : Comment se nourrir pour être un explorateur de l’Arctique ?</a:t>
            </a:r>
            <a:endParaRPr lang="en-US" dirty="0">
              <a:solidFill>
                <a:schemeClr val="bg2"/>
              </a:solidFill>
            </a:endParaRPr>
          </a:p>
        </p:txBody>
      </p:sp>
      <p:pic>
        <p:nvPicPr>
          <p:cNvPr id="16" name="Picture 15">
            <a:extLst>
              <a:ext uri="{FF2B5EF4-FFF2-40B4-BE49-F238E27FC236}">
                <a16:creationId xmlns:a16="http://schemas.microsoft.com/office/drawing/2014/main" id="{DAE4053C-486E-8A4F-9440-A383E48B80EF}"/>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71309" y="361950"/>
            <a:ext cx="1104891" cy="380771"/>
          </a:xfrm>
          <a:prstGeom prst="rect">
            <a:avLst/>
          </a:prstGeom>
        </p:spPr>
      </p:pic>
      <p:pic>
        <p:nvPicPr>
          <p:cNvPr id="17" name="Picture 16">
            <a:extLst>
              <a:ext uri="{FF2B5EF4-FFF2-40B4-BE49-F238E27FC236}">
                <a16:creationId xmlns:a16="http://schemas.microsoft.com/office/drawing/2014/main" id="{D4149604-850F-284D-92C1-2BC0CCB6703A}"/>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369436" y="358902"/>
            <a:ext cx="383819" cy="383819"/>
          </a:xfrm>
          <a:prstGeom prst="rect">
            <a:avLst/>
          </a:prstGeom>
        </p:spPr>
      </p:pic>
    </p:spTree>
    <p:extLst>
      <p:ext uri="{BB962C8B-B14F-4D97-AF65-F5344CB8AC3E}">
        <p14:creationId xmlns:p14="http://schemas.microsoft.com/office/powerpoint/2010/main" val="2731357884"/>
      </p:ext>
    </p:extLst>
  </p:cSld>
  <p:clrMapOvr>
    <a:masterClrMapping/>
  </p:clrMapOvr>
  <p:transition spd="med"/>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17">
            <a:extLst>
              <a:ext uri="{FF2B5EF4-FFF2-40B4-BE49-F238E27FC236}">
                <a16:creationId xmlns:a16="http://schemas.microsoft.com/office/drawing/2014/main" id="{8FF8EA73-1CDE-3B47-AED1-FA6DD8102C7B}"/>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flipH="1">
            <a:off x="0" y="0"/>
            <a:ext cx="9144001" cy="6858000"/>
          </a:xfrm>
          <a:prstGeom prst="rect">
            <a:avLst/>
          </a:prstGeom>
        </p:spPr>
      </p:pic>
      <p:sp>
        <p:nvSpPr>
          <p:cNvPr id="19" name="Title 1">
            <a:extLst>
              <a:ext uri="{FF2B5EF4-FFF2-40B4-BE49-F238E27FC236}">
                <a16:creationId xmlns:a16="http://schemas.microsoft.com/office/drawing/2014/main" id="{98C801E0-3C16-7744-A7BF-97FC3B94B4DF}"/>
              </a:ext>
            </a:extLst>
          </p:cNvPr>
          <p:cNvSpPr txBox="1">
            <a:spLocks/>
          </p:cNvSpPr>
          <p:nvPr/>
        </p:nvSpPr>
        <p:spPr>
          <a:xfrm>
            <a:off x="409759" y="1358377"/>
            <a:ext cx="8351765" cy="1714194"/>
          </a:xfrm>
          <a:prstGeom prst="rect">
            <a:avLst/>
          </a:prstGeom>
          <a:ln w="12700">
            <a:miter lim="400000"/>
          </a:ln>
          <a:extLst>
            <a:ext uri="{C572A759-6A51-4108-AA02-DFA0A04FC94B}">
              <ma14:wrappingTextBoxFlag xmlns:ma14="http://schemas.microsoft.com/office/mac/drawingml/2011/main" xmlns="" val="1"/>
            </a:ext>
          </a:extLst>
        </p:spPr>
        <p:txBody>
          <a:bodyPr lIns="45719" rIns="45719" rtlCol="0" anchor="t"/>
          <a:lstStyle>
            <a:lvl1pPr marL="0" marR="0" indent="0" algn="l" defTabSz="914400" rtl="0" latinLnBrk="0">
              <a:lnSpc>
                <a:spcPct val="90000"/>
              </a:lnSpc>
              <a:spcBef>
                <a:spcPts val="0"/>
              </a:spcBef>
              <a:spcAft>
                <a:spcPts val="0"/>
              </a:spcAft>
              <a:buClrTx/>
              <a:buSzTx/>
              <a:buFontTx/>
              <a:buNone/>
              <a:tabLst/>
              <a:defRPr sz="4400" b="1" i="0" u="none" strike="noStrike" cap="none" spc="0" baseline="0">
                <a:ln>
                  <a:noFill/>
                </a:ln>
                <a:solidFill>
                  <a:srgbClr val="25233F"/>
                </a:solidFill>
                <a:uFillTx/>
                <a:latin typeface="Century Gothic" panose="020B0502020202020204" pitchFamily="34" charset="0"/>
                <a:ea typeface="+mj-ea"/>
                <a:cs typeface="+mj-cs"/>
                <a:sym typeface="Calibri"/>
              </a:defRPr>
            </a:lvl1pPr>
            <a:lvl2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2pPr>
            <a:lvl3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3pPr>
            <a:lvl4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4pPr>
            <a:lvl5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5pPr>
            <a:lvl6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6pPr>
            <a:lvl7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7pPr>
            <a:lvl8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8pPr>
            <a:lvl9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9pPr>
          </a:lstStyle>
          <a:p>
            <a:pPr rtl="0" hangingPunct="1"/>
            <a:r>
              <a:rPr lang="fr-FR" sz="3400" dirty="0">
                <a:solidFill>
                  <a:srgbClr val="FFFFFF"/>
                </a:solidFill>
              </a:rPr>
              <a:t>En quoi le régime des explorateurs de l’Arctique peut être différent du tien ?</a:t>
            </a:r>
            <a:endParaRPr lang="en-GB" sz="3400" dirty="0">
              <a:solidFill>
                <a:srgbClr val="FFFFFF"/>
              </a:solidFill>
            </a:endParaRPr>
          </a:p>
        </p:txBody>
      </p:sp>
      <p:grpSp>
        <p:nvGrpSpPr>
          <p:cNvPr id="20" name="Group 191">
            <a:extLst>
              <a:ext uri="{FF2B5EF4-FFF2-40B4-BE49-F238E27FC236}">
                <a16:creationId xmlns:a16="http://schemas.microsoft.com/office/drawing/2014/main" id="{54F42057-C72F-1742-8572-DD6F2C04811F}"/>
              </a:ext>
            </a:extLst>
          </p:cNvPr>
          <p:cNvGrpSpPr/>
          <p:nvPr/>
        </p:nvGrpSpPr>
        <p:grpSpPr>
          <a:xfrm>
            <a:off x="5954233" y="3904844"/>
            <a:ext cx="2290449" cy="2290449"/>
            <a:chOff x="0" y="0"/>
            <a:chExt cx="3394729" cy="3394729"/>
          </a:xfrm>
        </p:grpSpPr>
        <p:sp>
          <p:nvSpPr>
            <p:cNvPr id="21" name="Shape 189">
              <a:extLst>
                <a:ext uri="{FF2B5EF4-FFF2-40B4-BE49-F238E27FC236}">
                  <a16:creationId xmlns:a16="http://schemas.microsoft.com/office/drawing/2014/main" id="{6E2B4D56-C7E4-E044-B7D4-6CD57D66C4D8}"/>
                </a:ext>
              </a:extLst>
            </p:cNvPr>
            <p:cNvSpPr/>
            <p:nvPr/>
          </p:nvSpPr>
          <p:spPr>
            <a:xfrm>
              <a:off x="0" y="0"/>
              <a:ext cx="3394730" cy="3394730"/>
            </a:xfrm>
            <a:prstGeom prst="ellipse">
              <a:avLst/>
            </a:prstGeom>
            <a:solidFill>
              <a:srgbClr val="38D4D6"/>
            </a:solidFill>
            <a:ln w="12700" cap="flat">
              <a:noFill/>
              <a:miter lim="400000"/>
            </a:ln>
            <a:effectLst/>
          </p:spPr>
          <p:txBody>
            <a:bodyPr wrap="square" lIns="22860" tIns="22860" rIns="22860" bIns="22860" numCol="1" rtlCol="0" anchor="ctr">
              <a:noAutofit/>
            </a:bodyPr>
            <a:lstStyle/>
            <a:p>
              <a:pPr rtl="0"/>
              <a:endParaRPr sz="450"/>
            </a:p>
          </p:txBody>
        </p:sp>
        <p:sp>
          <p:nvSpPr>
            <p:cNvPr id="22" name="Shape 190" descr="Textfeld 23">
              <a:extLst>
                <a:ext uri="{FF2B5EF4-FFF2-40B4-BE49-F238E27FC236}">
                  <a16:creationId xmlns:a16="http://schemas.microsoft.com/office/drawing/2014/main" id="{553CBBEA-FC16-BD40-8217-5B919821DDB7}"/>
                </a:ext>
              </a:extLst>
            </p:cNvPr>
            <p:cNvSpPr/>
            <p:nvPr/>
          </p:nvSpPr>
          <p:spPr>
            <a:xfrm>
              <a:off x="179933" y="1129787"/>
              <a:ext cx="3034862" cy="1135155"/>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22860" tIns="22860" rIns="22860" bIns="22860" numCol="1" rtlCol="0" anchor="ctr">
              <a:noAutofit/>
            </a:bodyPr>
            <a:lstStyle>
              <a:lvl1pPr algn="ctr">
                <a:defRPr sz="3600" b="1">
                  <a:solidFill>
                    <a:srgbClr val="25233F"/>
                  </a:solidFill>
                  <a:latin typeface="Century Gothic"/>
                  <a:ea typeface="Century Gothic"/>
                  <a:cs typeface="Century Gothic"/>
                  <a:sym typeface="Century Gothic"/>
                </a:defRPr>
              </a:lvl1pPr>
            </a:lstStyle>
            <a:p>
              <a:pPr rtl="0"/>
              <a:r>
                <a:rPr lang="fr-FR" sz="1800"/>
                <a:t>Froid extrême</a:t>
              </a:r>
              <a:endParaRPr sz="1800" dirty="0"/>
            </a:p>
          </p:txBody>
        </p:sp>
      </p:grpSp>
      <p:sp>
        <p:nvSpPr>
          <p:cNvPr id="28" name="Shape 28">
            <a:extLst>
              <a:ext uri="{FF2B5EF4-FFF2-40B4-BE49-F238E27FC236}">
                <a16:creationId xmlns:a16="http://schemas.microsoft.com/office/drawing/2014/main" id="{2155DB45-C88F-7345-962A-3576A43C5022}"/>
              </a:ext>
            </a:extLst>
          </p:cNvPr>
          <p:cNvSpPr/>
          <p:nvPr/>
        </p:nvSpPr>
        <p:spPr>
          <a:xfrm flipV="1">
            <a:off x="395289" y="873125"/>
            <a:ext cx="8360046" cy="0"/>
          </a:xfrm>
          <a:prstGeom prst="line">
            <a:avLst/>
          </a:prstGeom>
          <a:ln w="12700">
            <a:solidFill>
              <a:srgbClr val="FFFFFF"/>
            </a:solidFill>
            <a:miter/>
          </a:ln>
        </p:spPr>
        <p:txBody>
          <a:bodyPr lIns="22860" rIns="22860" rtlCol="0"/>
          <a:lstStyle/>
          <a:p>
            <a:pPr rtl="0"/>
            <a:endParaRPr sz="450"/>
          </a:p>
        </p:txBody>
      </p:sp>
      <p:pic>
        <p:nvPicPr>
          <p:cNvPr id="29" name="Picture 28">
            <a:extLst>
              <a:ext uri="{FF2B5EF4-FFF2-40B4-BE49-F238E27FC236}">
                <a16:creationId xmlns:a16="http://schemas.microsoft.com/office/drawing/2014/main" id="{9AF3A300-E744-5241-A8E6-E65E5CAE35D3}"/>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72506" y="360916"/>
            <a:ext cx="1108359" cy="381966"/>
          </a:xfrm>
          <a:prstGeom prst="rect">
            <a:avLst/>
          </a:prstGeom>
        </p:spPr>
      </p:pic>
      <p:pic>
        <p:nvPicPr>
          <p:cNvPr id="30" name="Picture 29">
            <a:extLst>
              <a:ext uri="{FF2B5EF4-FFF2-40B4-BE49-F238E27FC236}">
                <a16:creationId xmlns:a16="http://schemas.microsoft.com/office/drawing/2014/main" id="{DE2F60C3-5DF5-5A4E-B25E-79B08E070B0B}"/>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373369" y="360916"/>
            <a:ext cx="381966" cy="381966"/>
          </a:xfrm>
          <a:prstGeom prst="rect">
            <a:avLst/>
          </a:prstGeom>
        </p:spPr>
      </p:pic>
      <p:sp>
        <p:nvSpPr>
          <p:cNvPr id="31" name="Title 14">
            <a:extLst>
              <a:ext uri="{FF2B5EF4-FFF2-40B4-BE49-F238E27FC236}">
                <a16:creationId xmlns:a16="http://schemas.microsoft.com/office/drawing/2014/main" id="{9ADA3A75-1C16-7C4F-AB5F-48A6DE2302F9}"/>
              </a:ext>
            </a:extLst>
          </p:cNvPr>
          <p:cNvSpPr>
            <a:spLocks noGrp="1"/>
          </p:cNvSpPr>
          <p:nvPr>
            <p:ph type="title"/>
          </p:nvPr>
        </p:nvSpPr>
        <p:spPr>
          <a:xfrm>
            <a:off x="2990850" y="438820"/>
            <a:ext cx="5289550" cy="241880"/>
          </a:xfrm>
        </p:spPr>
        <p:txBody>
          <a:bodyPr rtlCol="0"/>
          <a:lstStyle>
            <a:lvl1pPr algn="r">
              <a:defRPr sz="1000" b="1" i="0">
                <a:solidFill>
                  <a:srgbClr val="FFFFFF"/>
                </a:solidFill>
                <a:latin typeface="Century Gothic" panose="020B0502020202020204" pitchFamily="34" charset="0"/>
              </a:defRPr>
            </a:lvl1pPr>
          </a:lstStyle>
          <a:p>
            <a:pPr rtl="0"/>
            <a:r>
              <a:rPr lang="fr-FR" dirty="0">
                <a:solidFill>
                  <a:schemeClr val="tx1"/>
                </a:solidFill>
                <a:cs typeface="Arial" charset="0"/>
              </a:rPr>
              <a:t>Leçon 3 : Comment se nourrir pour être un explorateur de l’Arctique ?</a:t>
            </a:r>
            <a:endParaRPr lang="en-US" dirty="0"/>
          </a:p>
        </p:txBody>
      </p:sp>
    </p:spTree>
    <p:extLst>
      <p:ext uri="{BB962C8B-B14F-4D97-AF65-F5344CB8AC3E}">
        <p14:creationId xmlns:p14="http://schemas.microsoft.com/office/powerpoint/2010/main" val="147390115"/>
      </p:ext>
    </p:extLst>
  </p:cSld>
  <p:clrMapOvr>
    <a:masterClrMapping/>
  </p:clrMapOvr>
  <p:transition spd="med"/>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2" descr="C:\Users\Jamie\Dropbox\OCEANS\[DE] OCEANS\FROZEN OCEANS\RESOURCES\CMP\full-images\de-oceans-extra2011-237.jpg">
            <a:extLst>
              <a:ext uri="{FF2B5EF4-FFF2-40B4-BE49-F238E27FC236}">
                <a16:creationId xmlns:a16="http://schemas.microsoft.com/office/drawing/2014/main" id="{CF926E1D-B5A8-EC4B-B7A3-30C04C0B3842}"/>
              </a:ext>
            </a:extLst>
          </p:cNvPr>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a:stretch/>
        </p:blipFill>
        <p:spPr bwMode="auto">
          <a:xfrm>
            <a:off x="0" y="0"/>
            <a:ext cx="9144000" cy="6865657"/>
          </a:xfrm>
          <a:prstGeom prst="rect">
            <a:avLst/>
          </a:prstGeom>
          <a:noFill/>
          <a:extLst>
            <a:ext uri="{909E8E84-426E-40DD-AFC4-6F175D3DCCD1}">
              <a14:hiddenFill xmlns:a14="http://schemas.microsoft.com/office/drawing/2010/main">
                <a:solidFill>
                  <a:srgbClr val="FFFFFF"/>
                </a:solidFill>
              </a14:hiddenFill>
            </a:ext>
          </a:extLst>
        </p:spPr>
      </p:pic>
      <p:sp>
        <p:nvSpPr>
          <p:cNvPr id="12" name="Title 1">
            <a:extLst>
              <a:ext uri="{FF2B5EF4-FFF2-40B4-BE49-F238E27FC236}">
                <a16:creationId xmlns:a16="http://schemas.microsoft.com/office/drawing/2014/main" id="{FC2E2EF1-5DF4-1A4B-89E2-B8DA54FB2414}"/>
              </a:ext>
            </a:extLst>
          </p:cNvPr>
          <p:cNvSpPr txBox="1">
            <a:spLocks/>
          </p:cNvSpPr>
          <p:nvPr/>
        </p:nvSpPr>
        <p:spPr>
          <a:xfrm>
            <a:off x="409759" y="1358377"/>
            <a:ext cx="8351765" cy="1714194"/>
          </a:xfrm>
          <a:prstGeom prst="rect">
            <a:avLst/>
          </a:prstGeom>
          <a:ln w="12700">
            <a:miter lim="400000"/>
          </a:ln>
          <a:extLst>
            <a:ext uri="{C572A759-6A51-4108-AA02-DFA0A04FC94B}">
              <ma14:wrappingTextBoxFlag xmlns:ma14="http://schemas.microsoft.com/office/mac/drawingml/2011/main" xmlns="" val="1"/>
            </a:ext>
          </a:extLst>
        </p:spPr>
        <p:txBody>
          <a:bodyPr lIns="45719" rIns="45719" rtlCol="0" anchor="t"/>
          <a:lstStyle>
            <a:lvl1pPr marL="0" marR="0" indent="0" algn="l" defTabSz="914400" rtl="0" latinLnBrk="0">
              <a:lnSpc>
                <a:spcPct val="90000"/>
              </a:lnSpc>
              <a:spcBef>
                <a:spcPts val="0"/>
              </a:spcBef>
              <a:spcAft>
                <a:spcPts val="0"/>
              </a:spcAft>
              <a:buClrTx/>
              <a:buSzTx/>
              <a:buFontTx/>
              <a:buNone/>
              <a:tabLst/>
              <a:defRPr sz="4400" b="1" i="0" u="none" strike="noStrike" cap="none" spc="0" baseline="0">
                <a:ln>
                  <a:noFill/>
                </a:ln>
                <a:solidFill>
                  <a:srgbClr val="25233F"/>
                </a:solidFill>
                <a:uFillTx/>
                <a:latin typeface="Century Gothic" panose="020B0502020202020204" pitchFamily="34" charset="0"/>
                <a:ea typeface="+mj-ea"/>
                <a:cs typeface="+mj-cs"/>
                <a:sym typeface="Calibri"/>
              </a:defRPr>
            </a:lvl1pPr>
            <a:lvl2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2pPr>
            <a:lvl3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3pPr>
            <a:lvl4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4pPr>
            <a:lvl5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5pPr>
            <a:lvl6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6pPr>
            <a:lvl7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7pPr>
            <a:lvl8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8pPr>
            <a:lvl9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9pPr>
          </a:lstStyle>
          <a:p>
            <a:pPr rtl="0" hangingPunct="1"/>
            <a:r>
              <a:rPr lang="fr-FR" sz="3400">
                <a:solidFill>
                  <a:srgbClr val="FFFFFF"/>
                </a:solidFill>
              </a:rPr>
              <a:t>En quoi le régime des explorateurs de l’Arctique peut être différent du tien ?</a:t>
            </a:r>
            <a:endParaRPr lang="en-GB" sz="3400" dirty="0">
              <a:solidFill>
                <a:srgbClr val="FFFFFF"/>
              </a:solidFill>
            </a:endParaRPr>
          </a:p>
        </p:txBody>
      </p:sp>
      <p:grpSp>
        <p:nvGrpSpPr>
          <p:cNvPr id="13" name="Group 191">
            <a:extLst>
              <a:ext uri="{FF2B5EF4-FFF2-40B4-BE49-F238E27FC236}">
                <a16:creationId xmlns:a16="http://schemas.microsoft.com/office/drawing/2014/main" id="{E55329F8-65A7-B04D-8EE5-C176D76389DE}"/>
              </a:ext>
            </a:extLst>
          </p:cNvPr>
          <p:cNvGrpSpPr/>
          <p:nvPr/>
        </p:nvGrpSpPr>
        <p:grpSpPr>
          <a:xfrm>
            <a:off x="5954233" y="3904844"/>
            <a:ext cx="2290449" cy="2290449"/>
            <a:chOff x="0" y="0"/>
            <a:chExt cx="3394729" cy="3394729"/>
          </a:xfrm>
        </p:grpSpPr>
        <p:sp>
          <p:nvSpPr>
            <p:cNvPr id="14" name="Shape 189">
              <a:extLst>
                <a:ext uri="{FF2B5EF4-FFF2-40B4-BE49-F238E27FC236}">
                  <a16:creationId xmlns:a16="http://schemas.microsoft.com/office/drawing/2014/main" id="{382C2AF2-ECDA-D643-A0A8-FBB6EE2581E8}"/>
                </a:ext>
              </a:extLst>
            </p:cNvPr>
            <p:cNvSpPr/>
            <p:nvPr/>
          </p:nvSpPr>
          <p:spPr>
            <a:xfrm>
              <a:off x="0" y="0"/>
              <a:ext cx="3394730" cy="3394730"/>
            </a:xfrm>
            <a:prstGeom prst="ellipse">
              <a:avLst/>
            </a:prstGeom>
            <a:solidFill>
              <a:srgbClr val="38D4D6"/>
            </a:solidFill>
            <a:ln w="12700" cap="flat">
              <a:noFill/>
              <a:miter lim="400000"/>
            </a:ln>
            <a:effectLst/>
          </p:spPr>
          <p:txBody>
            <a:bodyPr wrap="square" lIns="22860" tIns="22860" rIns="22860" bIns="22860" numCol="1" rtlCol="0" anchor="ctr">
              <a:noAutofit/>
            </a:bodyPr>
            <a:lstStyle/>
            <a:p>
              <a:pPr rtl="0"/>
              <a:endParaRPr sz="450"/>
            </a:p>
          </p:txBody>
        </p:sp>
        <p:sp>
          <p:nvSpPr>
            <p:cNvPr id="15" name="Shape 190" descr="Textfeld 23">
              <a:extLst>
                <a:ext uri="{FF2B5EF4-FFF2-40B4-BE49-F238E27FC236}">
                  <a16:creationId xmlns:a16="http://schemas.microsoft.com/office/drawing/2014/main" id="{B54D27B8-1E40-C141-AF72-DF9EFDFE5C49}"/>
                </a:ext>
              </a:extLst>
            </p:cNvPr>
            <p:cNvSpPr/>
            <p:nvPr/>
          </p:nvSpPr>
          <p:spPr>
            <a:xfrm>
              <a:off x="179933" y="1129787"/>
              <a:ext cx="3034862" cy="1135155"/>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22860" tIns="22860" rIns="22860" bIns="22860" numCol="1" rtlCol="0" anchor="ctr">
              <a:noAutofit/>
            </a:bodyPr>
            <a:lstStyle>
              <a:lvl1pPr algn="ctr">
                <a:defRPr sz="3600" b="1">
                  <a:solidFill>
                    <a:srgbClr val="25233F"/>
                  </a:solidFill>
                  <a:latin typeface="Century Gothic"/>
                  <a:ea typeface="Century Gothic"/>
                  <a:cs typeface="Century Gothic"/>
                  <a:sym typeface="Century Gothic"/>
                </a:defRPr>
              </a:lvl1pPr>
            </a:lstStyle>
            <a:p>
              <a:pPr rtl="0"/>
              <a:r>
                <a:rPr lang="fr-FR" sz="1800"/>
                <a:t>Absence de supermarchés</a:t>
              </a:r>
              <a:endParaRPr sz="1800" dirty="0"/>
            </a:p>
          </p:txBody>
        </p:sp>
      </p:grpSp>
      <p:sp>
        <p:nvSpPr>
          <p:cNvPr id="28" name="Shape 28">
            <a:extLst>
              <a:ext uri="{FF2B5EF4-FFF2-40B4-BE49-F238E27FC236}">
                <a16:creationId xmlns:a16="http://schemas.microsoft.com/office/drawing/2014/main" id="{2155DB45-C88F-7345-962A-3576A43C5022}"/>
              </a:ext>
            </a:extLst>
          </p:cNvPr>
          <p:cNvSpPr/>
          <p:nvPr/>
        </p:nvSpPr>
        <p:spPr>
          <a:xfrm flipV="1">
            <a:off x="395289" y="873125"/>
            <a:ext cx="8360046" cy="0"/>
          </a:xfrm>
          <a:prstGeom prst="line">
            <a:avLst/>
          </a:prstGeom>
          <a:ln w="12700">
            <a:solidFill>
              <a:srgbClr val="FFFFFF"/>
            </a:solidFill>
            <a:miter/>
          </a:ln>
        </p:spPr>
        <p:txBody>
          <a:bodyPr lIns="22860" rIns="22860" rtlCol="0"/>
          <a:lstStyle/>
          <a:p>
            <a:pPr rtl="0"/>
            <a:endParaRPr sz="450"/>
          </a:p>
        </p:txBody>
      </p:sp>
      <p:pic>
        <p:nvPicPr>
          <p:cNvPr id="29" name="Picture 28">
            <a:extLst>
              <a:ext uri="{FF2B5EF4-FFF2-40B4-BE49-F238E27FC236}">
                <a16:creationId xmlns:a16="http://schemas.microsoft.com/office/drawing/2014/main" id="{9AF3A300-E744-5241-A8E6-E65E5CAE35D3}"/>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72506" y="360916"/>
            <a:ext cx="1108359" cy="381966"/>
          </a:xfrm>
          <a:prstGeom prst="rect">
            <a:avLst/>
          </a:prstGeom>
        </p:spPr>
      </p:pic>
      <p:pic>
        <p:nvPicPr>
          <p:cNvPr id="30" name="Picture 29">
            <a:extLst>
              <a:ext uri="{FF2B5EF4-FFF2-40B4-BE49-F238E27FC236}">
                <a16:creationId xmlns:a16="http://schemas.microsoft.com/office/drawing/2014/main" id="{DE2F60C3-5DF5-5A4E-B25E-79B08E070B0B}"/>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373369" y="360916"/>
            <a:ext cx="381966" cy="381966"/>
          </a:xfrm>
          <a:prstGeom prst="rect">
            <a:avLst/>
          </a:prstGeom>
        </p:spPr>
      </p:pic>
      <p:sp>
        <p:nvSpPr>
          <p:cNvPr id="31" name="Title 14">
            <a:extLst>
              <a:ext uri="{FF2B5EF4-FFF2-40B4-BE49-F238E27FC236}">
                <a16:creationId xmlns:a16="http://schemas.microsoft.com/office/drawing/2014/main" id="{9ADA3A75-1C16-7C4F-AB5F-48A6DE2302F9}"/>
              </a:ext>
            </a:extLst>
          </p:cNvPr>
          <p:cNvSpPr>
            <a:spLocks noGrp="1"/>
          </p:cNvSpPr>
          <p:nvPr>
            <p:ph type="title"/>
          </p:nvPr>
        </p:nvSpPr>
        <p:spPr>
          <a:xfrm>
            <a:off x="3295650" y="438820"/>
            <a:ext cx="4984750" cy="304062"/>
          </a:xfrm>
        </p:spPr>
        <p:txBody>
          <a:bodyPr rtlCol="0"/>
          <a:lstStyle>
            <a:lvl1pPr algn="r">
              <a:defRPr sz="1000" b="1" i="0">
                <a:solidFill>
                  <a:srgbClr val="FFFFFF"/>
                </a:solidFill>
                <a:latin typeface="Century Gothic" panose="020B0502020202020204" pitchFamily="34" charset="0"/>
              </a:defRPr>
            </a:lvl1pPr>
          </a:lstStyle>
          <a:p>
            <a:pPr rtl="0"/>
            <a:r>
              <a:rPr lang="fr-FR" dirty="0">
                <a:solidFill>
                  <a:schemeClr val="tx1"/>
                </a:solidFill>
                <a:cs typeface="Arial" charset="0"/>
              </a:rPr>
              <a:t>Leçon 3 : Comment se nourrir pour être un explorateur de l’Arctique ?</a:t>
            </a:r>
          </a:p>
        </p:txBody>
      </p:sp>
    </p:spTree>
    <p:extLst>
      <p:ext uri="{BB962C8B-B14F-4D97-AF65-F5344CB8AC3E}">
        <p14:creationId xmlns:p14="http://schemas.microsoft.com/office/powerpoint/2010/main" val="3844837174"/>
      </p:ext>
    </p:extLst>
  </p:cSld>
  <p:clrMapOvr>
    <a:masterClrMapping/>
  </p:clrMapOvr>
  <p:transition spd="med"/>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itle 8">
            <a:extLst>
              <a:ext uri="{FF2B5EF4-FFF2-40B4-BE49-F238E27FC236}">
                <a16:creationId xmlns:a16="http://schemas.microsoft.com/office/drawing/2014/main" id="{A8BAA2BC-2C50-1646-A0CE-372C2B0DE58B}"/>
              </a:ext>
            </a:extLst>
          </p:cNvPr>
          <p:cNvSpPr>
            <a:spLocks noGrp="1"/>
          </p:cNvSpPr>
          <p:nvPr>
            <p:ph type="title"/>
          </p:nvPr>
        </p:nvSpPr>
        <p:spPr>
          <a:xfrm>
            <a:off x="2999742" y="415063"/>
            <a:ext cx="5280658" cy="273845"/>
          </a:xfrm>
        </p:spPr>
        <p:txBody>
          <a:bodyPr rtlCol="0"/>
          <a:lstStyle/>
          <a:p>
            <a:pPr rtl="0"/>
            <a:r>
              <a:rPr lang="fr-FR" dirty="0">
                <a:solidFill>
                  <a:srgbClr val="25243D"/>
                </a:solidFill>
                <a:cs typeface="Arial" charset="0"/>
              </a:rPr>
              <a:t>Leçon 3 : Comment se nourrir pour être un explorateur de l’Arctique ?</a:t>
            </a:r>
          </a:p>
        </p:txBody>
      </p:sp>
      <p:pic>
        <p:nvPicPr>
          <p:cNvPr id="9" name="Picture 3" descr="C:\Users\Jamie\Dropbox\OCEANS\[DE] OCEANS\FROZEN OCEANS\RESOURCES\PRIMARY\IMAGES\Food\de-oceans-2009-098.jpg">
            <a:extLst>
              <a:ext uri="{FF2B5EF4-FFF2-40B4-BE49-F238E27FC236}">
                <a16:creationId xmlns:a16="http://schemas.microsoft.com/office/drawing/2014/main" id="{E622EEF9-5098-FF49-9EC7-F31E87E4D04B}"/>
              </a:ext>
            </a:extLst>
          </p:cNvPr>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a:stretch/>
        </p:blipFill>
        <p:spPr bwMode="auto">
          <a:xfrm>
            <a:off x="3188226" y="2568114"/>
            <a:ext cx="2577523" cy="3860228"/>
          </a:xfrm>
          <a:prstGeom prst="rect">
            <a:avLst/>
          </a:prstGeom>
          <a:noFill/>
          <a:ln>
            <a:noFill/>
          </a:ln>
          <a:extLst>
            <a:ext uri="{909E8E84-426E-40DD-AFC4-6F175D3DCCD1}">
              <a14:hiddenFill xmlns:a14="http://schemas.microsoft.com/office/drawing/2010/main">
                <a:solidFill>
                  <a:srgbClr val="FFFFFF"/>
                </a:solidFill>
              </a14:hiddenFill>
            </a:ext>
          </a:extLst>
        </p:spPr>
      </p:pic>
      <p:pic>
        <p:nvPicPr>
          <p:cNvPr id="10" name="Picture 9">
            <a:extLst>
              <a:ext uri="{FF2B5EF4-FFF2-40B4-BE49-F238E27FC236}">
                <a16:creationId xmlns:a16="http://schemas.microsoft.com/office/drawing/2014/main" id="{F6254735-B487-B34E-9AB6-3CEE3EFD5CDA}"/>
              </a:ext>
            </a:extLst>
          </p:cNvPr>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448661" y="2563118"/>
            <a:ext cx="2551081" cy="3865224"/>
          </a:xfrm>
          <a:prstGeom prst="rect">
            <a:avLst/>
          </a:prstGeom>
        </p:spPr>
      </p:pic>
      <p:sp>
        <p:nvSpPr>
          <p:cNvPr id="17" name="Title 1">
            <a:extLst>
              <a:ext uri="{FF2B5EF4-FFF2-40B4-BE49-F238E27FC236}">
                <a16:creationId xmlns:a16="http://schemas.microsoft.com/office/drawing/2014/main" id="{E032741B-ADD3-4840-BD12-93E3291520F3}"/>
              </a:ext>
            </a:extLst>
          </p:cNvPr>
          <p:cNvSpPr txBox="1">
            <a:spLocks/>
          </p:cNvSpPr>
          <p:nvPr/>
        </p:nvSpPr>
        <p:spPr>
          <a:xfrm>
            <a:off x="448661" y="1365244"/>
            <a:ext cx="8247576" cy="551788"/>
          </a:xfrm>
          <a:prstGeom prst="rect">
            <a:avLst/>
          </a:prstGeom>
          <a:ln w="12700">
            <a:miter lim="400000"/>
          </a:ln>
          <a:extLst>
            <a:ext uri="{C572A759-6A51-4108-AA02-DFA0A04FC94B}">
              <ma14:wrappingTextBoxFlag xmlns:ma14="http://schemas.microsoft.com/office/mac/drawingml/2011/main" xmlns="" val="1"/>
            </a:ext>
          </a:extLst>
        </p:spPr>
        <p:txBody>
          <a:bodyPr lIns="45719" rIns="45719" rtlCol="0" anchor="ctr"/>
          <a:lstStyle>
            <a:lvl1pPr marL="0" marR="0" indent="0" algn="r" defTabSz="914400" rtl="0" latinLnBrk="0">
              <a:lnSpc>
                <a:spcPct val="90000"/>
              </a:lnSpc>
              <a:spcBef>
                <a:spcPts val="0"/>
              </a:spcBef>
              <a:spcAft>
                <a:spcPts val="0"/>
              </a:spcAft>
              <a:buClrTx/>
              <a:buSzTx/>
              <a:buFontTx/>
              <a:buNone/>
              <a:tabLst/>
              <a:defRPr sz="1000" b="1" i="0" u="none" strike="noStrike" cap="none" spc="0" baseline="0">
                <a:ln>
                  <a:noFill/>
                </a:ln>
                <a:solidFill>
                  <a:srgbClr val="25233F"/>
                </a:solidFill>
                <a:uFillTx/>
                <a:latin typeface="Century Gothic" panose="020B0502020202020204" pitchFamily="34" charset="0"/>
                <a:ea typeface="+mj-ea"/>
                <a:cs typeface="+mj-cs"/>
                <a:sym typeface="Calibri"/>
              </a:defRPr>
            </a:lvl1pPr>
            <a:lvl2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2pPr>
            <a:lvl3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3pPr>
            <a:lvl4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4pPr>
            <a:lvl5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5pPr>
            <a:lvl6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6pPr>
            <a:lvl7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7pPr>
            <a:lvl8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8pPr>
            <a:lvl9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9pPr>
          </a:lstStyle>
          <a:p>
            <a:pPr algn="l" rtl="0" hangingPunct="1"/>
            <a:r>
              <a:rPr lang="fr-FR" sz="3400"/>
              <a:t>En quoi le régime des explorateurs de l’Arctique peut être différent du tien ?</a:t>
            </a:r>
          </a:p>
        </p:txBody>
      </p:sp>
      <p:grpSp>
        <p:nvGrpSpPr>
          <p:cNvPr id="18" name="Group 191">
            <a:extLst>
              <a:ext uri="{FF2B5EF4-FFF2-40B4-BE49-F238E27FC236}">
                <a16:creationId xmlns:a16="http://schemas.microsoft.com/office/drawing/2014/main" id="{A7B554DF-3119-914B-A56D-A39700ECCB40}"/>
              </a:ext>
            </a:extLst>
          </p:cNvPr>
          <p:cNvGrpSpPr/>
          <p:nvPr/>
        </p:nvGrpSpPr>
        <p:grpSpPr>
          <a:xfrm>
            <a:off x="5954233" y="2563118"/>
            <a:ext cx="2290449" cy="2290449"/>
            <a:chOff x="0" y="0"/>
            <a:chExt cx="3394729" cy="3394729"/>
          </a:xfrm>
        </p:grpSpPr>
        <p:sp>
          <p:nvSpPr>
            <p:cNvPr id="19" name="Shape 189">
              <a:extLst>
                <a:ext uri="{FF2B5EF4-FFF2-40B4-BE49-F238E27FC236}">
                  <a16:creationId xmlns:a16="http://schemas.microsoft.com/office/drawing/2014/main" id="{0B3544AA-A86C-8242-A42F-A808A94DCA9E}"/>
                </a:ext>
              </a:extLst>
            </p:cNvPr>
            <p:cNvSpPr/>
            <p:nvPr/>
          </p:nvSpPr>
          <p:spPr>
            <a:xfrm>
              <a:off x="0" y="0"/>
              <a:ext cx="3394730" cy="3394730"/>
            </a:xfrm>
            <a:prstGeom prst="ellipse">
              <a:avLst/>
            </a:prstGeom>
            <a:solidFill>
              <a:srgbClr val="38D4D6"/>
            </a:solidFill>
            <a:ln w="12700" cap="flat">
              <a:noFill/>
              <a:miter lim="400000"/>
            </a:ln>
            <a:effectLst/>
          </p:spPr>
          <p:txBody>
            <a:bodyPr wrap="square" lIns="22860" tIns="22860" rIns="22860" bIns="22860" numCol="1" rtlCol="0" anchor="ctr">
              <a:noAutofit/>
            </a:bodyPr>
            <a:lstStyle/>
            <a:p>
              <a:pPr rtl="0"/>
              <a:endParaRPr sz="450"/>
            </a:p>
          </p:txBody>
        </p:sp>
        <p:sp>
          <p:nvSpPr>
            <p:cNvPr id="20" name="Shape 190" descr="Textfeld 23">
              <a:extLst>
                <a:ext uri="{FF2B5EF4-FFF2-40B4-BE49-F238E27FC236}">
                  <a16:creationId xmlns:a16="http://schemas.microsoft.com/office/drawing/2014/main" id="{CBF5976D-193C-4540-B343-2BFD0AFC6E72}"/>
                </a:ext>
              </a:extLst>
            </p:cNvPr>
            <p:cNvSpPr/>
            <p:nvPr/>
          </p:nvSpPr>
          <p:spPr>
            <a:xfrm>
              <a:off x="179933" y="1129787"/>
              <a:ext cx="3034862" cy="1135155"/>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22860" tIns="22860" rIns="22860" bIns="22860" numCol="1" rtlCol="0" anchor="ctr">
              <a:noAutofit/>
            </a:bodyPr>
            <a:lstStyle>
              <a:lvl1pPr algn="ctr">
                <a:defRPr sz="3600" b="1">
                  <a:solidFill>
                    <a:srgbClr val="25233F"/>
                  </a:solidFill>
                  <a:latin typeface="Century Gothic"/>
                  <a:ea typeface="Century Gothic"/>
                  <a:cs typeface="Century Gothic"/>
                  <a:sym typeface="Century Gothic"/>
                </a:defRPr>
              </a:lvl1pPr>
            </a:lstStyle>
            <a:p>
              <a:pPr rtl="0"/>
              <a:r>
                <a:rPr lang="fr-FR" sz="1800"/>
                <a:t>Difficile de cuisiner</a:t>
              </a:r>
              <a:endParaRPr sz="1800" dirty="0"/>
            </a:p>
          </p:txBody>
        </p:sp>
      </p:grpSp>
    </p:spTree>
    <p:extLst>
      <p:ext uri="{BB962C8B-B14F-4D97-AF65-F5344CB8AC3E}">
        <p14:creationId xmlns:p14="http://schemas.microsoft.com/office/powerpoint/2010/main" val="4293267478"/>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itle 8">
            <a:extLst>
              <a:ext uri="{FF2B5EF4-FFF2-40B4-BE49-F238E27FC236}">
                <a16:creationId xmlns:a16="http://schemas.microsoft.com/office/drawing/2014/main" id="{A8BAA2BC-2C50-1646-A0CE-372C2B0DE58B}"/>
              </a:ext>
            </a:extLst>
          </p:cNvPr>
          <p:cNvSpPr>
            <a:spLocks noGrp="1"/>
          </p:cNvSpPr>
          <p:nvPr>
            <p:ph type="title"/>
          </p:nvPr>
        </p:nvSpPr>
        <p:spPr>
          <a:xfrm>
            <a:off x="3875964" y="415063"/>
            <a:ext cx="4404436" cy="273845"/>
          </a:xfrm>
        </p:spPr>
        <p:txBody>
          <a:bodyPr rtlCol="0"/>
          <a:lstStyle/>
          <a:p>
            <a:pPr rtl="0"/>
            <a:r>
              <a:rPr lang="fr-FR" dirty="0">
                <a:solidFill>
                  <a:schemeClr val="bg2"/>
                </a:solidFill>
                <a:cs typeface="Arial" charset="0"/>
              </a:rPr>
              <a:t>Leçon 3 : Comment se nourrir pour être un explorateur de l’Arctique ?</a:t>
            </a:r>
            <a:endParaRPr lang="en-US" dirty="0"/>
          </a:p>
        </p:txBody>
      </p:sp>
      <p:graphicFrame>
        <p:nvGraphicFramePr>
          <p:cNvPr id="9" name="Group 236">
            <a:extLst>
              <a:ext uri="{FF2B5EF4-FFF2-40B4-BE49-F238E27FC236}">
                <a16:creationId xmlns:a16="http://schemas.microsoft.com/office/drawing/2014/main" id="{350879C9-83C7-7F40-B47E-4F533895D6DB}"/>
              </a:ext>
            </a:extLst>
          </p:cNvPr>
          <p:cNvGraphicFramePr>
            <a:graphicFrameLocks noGrp="1"/>
          </p:cNvGraphicFramePr>
          <p:nvPr>
            <p:extLst>
              <p:ext uri="{D42A27DB-BD31-4B8C-83A1-F6EECF244321}">
                <p14:modId xmlns:p14="http://schemas.microsoft.com/office/powerpoint/2010/main" val="2125574639"/>
              </p:ext>
            </p:extLst>
          </p:nvPr>
        </p:nvGraphicFramePr>
        <p:xfrm>
          <a:off x="2341906" y="2116174"/>
          <a:ext cx="6352832" cy="7132320"/>
        </p:xfrm>
        <a:graphic>
          <a:graphicData uri="http://schemas.openxmlformats.org/drawingml/2006/table">
            <a:tbl>
              <a:tblPr/>
              <a:tblGrid>
                <a:gridCol w="6352832">
                  <a:extLst>
                    <a:ext uri="{9D8B030D-6E8A-4147-A177-3AD203B41FA5}">
                      <a16:colId xmlns:a16="http://schemas.microsoft.com/office/drawing/2014/main" val="20000"/>
                    </a:ext>
                  </a:extLst>
                </a:gridCol>
              </a:tblGrid>
              <a:tr h="883920">
                <a:tc>
                  <a:txBody>
                    <a:bodyPr/>
                    <a:lstStyle/>
                    <a:p>
                      <a:pPr marL="342900" indent="-342900" algn="l" rtl="0">
                        <a:spcAft>
                          <a:spcPts val="0"/>
                        </a:spcAft>
                        <a:buFont typeface="Sassoon San Slope" panose="02000506030000090004" pitchFamily="2" charset="0"/>
                        <a:buChar char="-"/>
                      </a:pPr>
                      <a:r>
                        <a:rPr lang="fr-FR" sz="1700" b="1" i="0">
                          <a:solidFill>
                            <a:srgbClr val="25243D"/>
                          </a:solidFill>
                          <a:effectLst/>
                          <a:latin typeface="Century Gothic Bold"/>
                          <a:ea typeface="Calibri" panose="020F0502020204030204" pitchFamily="34" charset="0"/>
                          <a:cs typeface="Times New Roman" panose="02020603050405020304" pitchFamily="18" charset="0"/>
                        </a:rPr>
                        <a:t>Nommer les trois éléments de base dont l’Homme a besoin pour survivre, où qu’il se trouve.</a:t>
                      </a: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3566160">
                <a:tc>
                  <a:txBody>
                    <a:bodyPr/>
                    <a:lstStyle/>
                    <a:p>
                      <a:pPr marL="342900" indent="-342900" algn="l" rtl="0">
                        <a:spcAft>
                          <a:spcPts val="0"/>
                        </a:spcAft>
                        <a:buFont typeface="Sassoon San Slope" panose="02000506030000090004" pitchFamily="2" charset="0"/>
                        <a:buChar char="-"/>
                      </a:pPr>
                      <a:r>
                        <a:rPr lang="fr-FR" sz="1700" b="1" i="0" dirty="0">
                          <a:solidFill>
                            <a:srgbClr val="25243D"/>
                          </a:solidFill>
                          <a:effectLst/>
                          <a:latin typeface="Century Gothic Bold"/>
                          <a:ea typeface="Calibri" panose="020F0502020204030204" pitchFamily="34" charset="0"/>
                          <a:cs typeface="Times New Roman" panose="02020603050405020304" pitchFamily="18" charset="0"/>
                        </a:rPr>
                        <a:t>Faire le rapprochement entre calories et énergie dans l’alimentation.</a:t>
                      </a:r>
                    </a:p>
                    <a:p>
                      <a:pPr marL="342900" indent="-342900" algn="l" rtl="0">
                        <a:spcAft>
                          <a:spcPts val="0"/>
                        </a:spcAft>
                        <a:buFont typeface="Sassoon San Slope" panose="02000506030000090004" pitchFamily="2" charset="0"/>
                        <a:buChar char="-"/>
                      </a:pPr>
                      <a:endParaRPr lang="en-GB" sz="1700" b="1" i="0" dirty="0">
                        <a:solidFill>
                          <a:srgbClr val="25243D"/>
                        </a:solidFill>
                        <a:effectLst/>
                        <a:latin typeface="Century Gothic Bold"/>
                        <a:ea typeface="Calibri" panose="020F0502020204030204" pitchFamily="34" charset="0"/>
                        <a:cs typeface="Times New Roman" panose="02020603050405020304" pitchFamily="18" charset="0"/>
                      </a:endParaRPr>
                    </a:p>
                    <a:p>
                      <a:pPr marL="342900" indent="-342900" algn="l" rtl="0">
                        <a:spcAft>
                          <a:spcPts val="0"/>
                        </a:spcAft>
                        <a:buFont typeface="Sassoon San Slope" panose="02000506030000090004" pitchFamily="2" charset="0"/>
                        <a:buChar char="-"/>
                      </a:pPr>
                      <a:r>
                        <a:rPr lang="fr-FR" sz="1700" b="1" i="0" dirty="0">
                          <a:solidFill>
                            <a:srgbClr val="25243D"/>
                          </a:solidFill>
                          <a:effectLst/>
                          <a:latin typeface="Century Gothic Bold"/>
                          <a:ea typeface="Calibri" panose="020F0502020204030204" pitchFamily="34" charset="0"/>
                          <a:cs typeface="Times New Roman" panose="02020603050405020304" pitchFamily="18" charset="0"/>
                        </a:rPr>
                        <a:t>Utiliser les mots-clés correctement.</a:t>
                      </a:r>
                    </a:p>
                    <a:p>
                      <a:pPr marL="342900" indent="-342900" algn="l" rtl="0">
                        <a:spcAft>
                          <a:spcPts val="0"/>
                        </a:spcAft>
                        <a:buFont typeface="Sassoon San Slope" panose="02000506030000090004" pitchFamily="2" charset="0"/>
                        <a:buChar char="-"/>
                      </a:pPr>
                      <a:r>
                        <a:rPr lang="fr-FR" sz="1700" b="1" i="0" dirty="0">
                          <a:solidFill>
                            <a:srgbClr val="25243D"/>
                          </a:solidFill>
                          <a:effectLst/>
                          <a:latin typeface="Century Gothic Bold"/>
                          <a:ea typeface="Calibri" panose="020F0502020204030204" pitchFamily="34" charset="0"/>
                          <a:cs typeface="Times New Roman" panose="02020603050405020304" pitchFamily="18" charset="0"/>
                        </a:rPr>
                        <a:t>Élaborer un menu pour un explorateur polaire.</a:t>
                      </a:r>
                    </a:p>
                    <a:p>
                      <a:pPr marL="342900" indent="-342900" algn="l" rtl="0">
                        <a:spcAft>
                          <a:spcPts val="0"/>
                        </a:spcAft>
                        <a:buFont typeface="Sassoon San Slope" panose="02000506030000090004" pitchFamily="2" charset="0"/>
                        <a:buChar char="-"/>
                      </a:pPr>
                      <a:endParaRPr lang="en-GB" sz="1700" b="1" i="0" dirty="0">
                        <a:solidFill>
                          <a:srgbClr val="25243D"/>
                        </a:solidFill>
                        <a:effectLst/>
                        <a:latin typeface="Century Gothic Bold"/>
                        <a:ea typeface="Calibri" panose="020F0502020204030204" pitchFamily="34" charset="0"/>
                        <a:cs typeface="Times New Roman" panose="02020603050405020304" pitchFamily="18" charset="0"/>
                      </a:endParaRPr>
                    </a:p>
                    <a:p>
                      <a:pPr marL="342900" marR="0" lvl="0" indent="-342900" algn="l" defTabSz="457200" rtl="0" eaLnBrk="1" fontAlgn="auto" latinLnBrk="0" hangingPunct="1">
                        <a:lnSpc>
                          <a:spcPct val="100000"/>
                        </a:lnSpc>
                        <a:spcBef>
                          <a:spcPts val="0"/>
                        </a:spcBef>
                        <a:spcAft>
                          <a:spcPts val="0"/>
                        </a:spcAft>
                        <a:buClrTx/>
                        <a:buSzTx/>
                        <a:buFont typeface="Sassoon San Slope" panose="02000506030000090004" pitchFamily="2" charset="0"/>
                        <a:buChar char="-"/>
                        <a:tabLst/>
                        <a:defRPr/>
                      </a:pPr>
                      <a:r>
                        <a:rPr lang="fr-FR" sz="1700" b="1" i="0" dirty="0">
                          <a:solidFill>
                            <a:srgbClr val="25243D"/>
                          </a:solidFill>
                          <a:effectLst/>
                          <a:latin typeface="Century Gothic Bold"/>
                          <a:ea typeface="Calibri" panose="020F0502020204030204" pitchFamily="34" charset="0"/>
                          <a:cs typeface="Times New Roman" panose="02020603050405020304" pitchFamily="18" charset="0"/>
                        </a:rPr>
                        <a:t>Expliquer les différences entre ton régime et celui d’un explorateur polaire.</a:t>
                      </a:r>
                    </a:p>
                    <a:p>
                      <a:pPr marL="342900" marR="0" lvl="0" indent="-342900" algn="l" defTabSz="457200" rtl="0" eaLnBrk="1" fontAlgn="auto" latinLnBrk="0" hangingPunct="1">
                        <a:lnSpc>
                          <a:spcPct val="100000"/>
                        </a:lnSpc>
                        <a:spcBef>
                          <a:spcPts val="0"/>
                        </a:spcBef>
                        <a:spcAft>
                          <a:spcPts val="0"/>
                        </a:spcAft>
                        <a:buClrTx/>
                        <a:buSzTx/>
                        <a:buFont typeface="Sassoon San Slope" panose="02000506030000090004" pitchFamily="2" charset="0"/>
                        <a:buChar char="-"/>
                        <a:tabLst/>
                        <a:defRPr/>
                      </a:pPr>
                      <a:endParaRPr lang="en-GB" sz="1700" b="1" i="0" dirty="0">
                        <a:solidFill>
                          <a:srgbClr val="25243D"/>
                        </a:solidFill>
                        <a:effectLst/>
                        <a:latin typeface="Century Gothic Bold"/>
                        <a:ea typeface="Calibri" panose="020F0502020204030204" pitchFamily="34" charset="0"/>
                        <a:cs typeface="Times New Roman" panose="02020603050405020304" pitchFamily="18" charset="0"/>
                      </a:endParaRPr>
                    </a:p>
                    <a:p>
                      <a:pPr marL="342900" marR="0" lvl="0" indent="-342900" algn="l" defTabSz="457200" rtl="0" eaLnBrk="1" fontAlgn="auto" latinLnBrk="0" hangingPunct="1">
                        <a:lnSpc>
                          <a:spcPct val="100000"/>
                        </a:lnSpc>
                        <a:spcBef>
                          <a:spcPts val="0"/>
                        </a:spcBef>
                        <a:spcAft>
                          <a:spcPts val="0"/>
                        </a:spcAft>
                        <a:buClrTx/>
                        <a:buSzTx/>
                        <a:buFont typeface="Sassoon San Slope" panose="02000506030000090004" pitchFamily="2" charset="0"/>
                        <a:buChar char="-"/>
                        <a:tabLst/>
                        <a:defRPr/>
                      </a:pPr>
                      <a:r>
                        <a:rPr lang="fr-FR" sz="1700" b="1" i="0" dirty="0">
                          <a:solidFill>
                            <a:srgbClr val="25243D"/>
                          </a:solidFill>
                          <a:effectLst/>
                          <a:latin typeface="Century Gothic Bold"/>
                          <a:ea typeface="Calibri" panose="020F0502020204030204" pitchFamily="34" charset="0"/>
                          <a:cs typeface="Times New Roman" panose="02020603050405020304" pitchFamily="18" charset="0"/>
                        </a:rPr>
                        <a:t>Décrire le rôle des glucides, matières grasses et protéines dans le corps.</a:t>
                      </a:r>
                    </a:p>
                    <a:p>
                      <a:pPr marL="342900" marR="0" lvl="0" indent="-342900" algn="l" defTabSz="457200" rtl="0" eaLnBrk="1" fontAlgn="auto" latinLnBrk="0" hangingPunct="1">
                        <a:lnSpc>
                          <a:spcPct val="100000"/>
                        </a:lnSpc>
                        <a:spcBef>
                          <a:spcPts val="0"/>
                        </a:spcBef>
                        <a:spcAft>
                          <a:spcPts val="0"/>
                        </a:spcAft>
                        <a:buClrTx/>
                        <a:buSzTx/>
                        <a:buFont typeface="Sassoon San Slope" panose="02000506030000090004" pitchFamily="2" charset="0"/>
                        <a:buChar char="-"/>
                        <a:tabLst/>
                        <a:defRPr/>
                      </a:pPr>
                      <a:endParaRPr lang="en-GB" sz="1700" b="1" i="0" dirty="0">
                        <a:solidFill>
                          <a:srgbClr val="25243D"/>
                        </a:solidFill>
                        <a:effectLst/>
                        <a:latin typeface="Century Gothic Bold"/>
                        <a:ea typeface="Calibri" panose="020F0502020204030204" pitchFamily="34" charset="0"/>
                        <a:cs typeface="Times New Roman" panose="02020603050405020304" pitchFamily="18" charset="0"/>
                      </a:endParaRPr>
                    </a:p>
                    <a:p>
                      <a:pPr marL="342900" indent="-342900" algn="l" rtl="0">
                        <a:spcAft>
                          <a:spcPts val="0"/>
                        </a:spcAft>
                        <a:buFont typeface="Sassoon San Slope" panose="02000506030000090004" pitchFamily="2" charset="0"/>
                        <a:buChar char="-"/>
                      </a:pPr>
                      <a:endParaRPr lang="en-GB" sz="1700" b="1" i="0" dirty="0">
                        <a:solidFill>
                          <a:srgbClr val="25243D"/>
                        </a:solidFill>
                        <a:effectLst/>
                        <a:latin typeface="Century Gothic Bold"/>
                        <a:ea typeface="Calibri" panose="020F0502020204030204" pitchFamily="34" charset="0"/>
                        <a:cs typeface="Times New Roman" panose="02020603050405020304" pitchFamily="18" charset="0"/>
                      </a:endParaRPr>
                    </a:p>
                    <a:p>
                      <a:pPr marL="342900" indent="-342900" algn="l" rtl="0">
                        <a:spcAft>
                          <a:spcPts val="0"/>
                        </a:spcAft>
                        <a:buFont typeface="Sassoon San Slope" panose="02000506030000090004" pitchFamily="2" charset="0"/>
                        <a:buChar char="-"/>
                      </a:pPr>
                      <a:endParaRPr lang="en-GB" sz="1700" b="1" i="0" dirty="0">
                        <a:solidFill>
                          <a:srgbClr val="25243D"/>
                        </a:solidFill>
                        <a:effectLst/>
                        <a:latin typeface="Century Gothic Bold"/>
                        <a:ea typeface="Calibri" panose="020F0502020204030204" pitchFamily="34" charset="0"/>
                        <a:cs typeface="Times New Roman" panose="02020603050405020304" pitchFamily="18"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1371600">
                <a:tc>
                  <a:txBody>
                    <a:bodyPr/>
                    <a:lstStyle/>
                    <a:p>
                      <a:pPr marL="342900" indent="-342900" algn="l" rtl="0">
                        <a:spcAft>
                          <a:spcPts val="0"/>
                        </a:spcAft>
                        <a:buFont typeface="Sassoon San Slope" panose="02000506030000090004" pitchFamily="2" charset="0"/>
                        <a:buChar char="-"/>
                      </a:pPr>
                      <a:endParaRPr lang="en-GB" sz="1800" b="1" i="0" dirty="0">
                        <a:solidFill>
                          <a:srgbClr val="25243D"/>
                        </a:solidFill>
                        <a:effectLst/>
                        <a:latin typeface="Century Gothic Bold"/>
                        <a:ea typeface="Calibri" panose="020F0502020204030204" pitchFamily="34" charset="0"/>
                        <a:cs typeface="Times New Roman" panose="02020603050405020304" pitchFamily="18"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518160">
                <a:tc>
                  <a:txBody>
                    <a:bodyPr/>
                    <a:lstStyle/>
                    <a:p>
                      <a:pPr marL="342900" indent="-342900" algn="l" rtl="0">
                        <a:spcAft>
                          <a:spcPts val="0"/>
                        </a:spcAft>
                        <a:buFont typeface="Sassoon San Slope" panose="02000506030000090004" pitchFamily="2" charset="0"/>
                        <a:buChar char="-"/>
                      </a:pPr>
                      <a:endParaRPr lang="en-GB" sz="1800" b="1" i="0" dirty="0">
                        <a:solidFill>
                          <a:srgbClr val="25243D"/>
                        </a:solidFill>
                        <a:effectLst/>
                        <a:latin typeface="Century Gothic Bold"/>
                        <a:ea typeface="Calibri" panose="020F0502020204030204" pitchFamily="34" charset="0"/>
                        <a:cs typeface="Times New Roman" panose="02020603050405020304" pitchFamily="18"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731520">
                <a:tc>
                  <a:txBody>
                    <a:bodyPr/>
                    <a:lstStyle/>
                    <a:p>
                      <a:pPr marL="342900" indent="-342900" algn="l" rtl="0">
                        <a:spcAft>
                          <a:spcPts val="0"/>
                        </a:spcAft>
                        <a:buFont typeface="Sassoon San Slope" panose="02000506030000090004" pitchFamily="2" charset="0"/>
                        <a:buChar char="-"/>
                      </a:pPr>
                      <a:endParaRPr lang="en-GB" sz="1800" b="1" i="0" dirty="0">
                        <a:solidFill>
                          <a:srgbClr val="25243D"/>
                        </a:solidFill>
                        <a:effectLst/>
                        <a:latin typeface="Century Gothic Bold"/>
                        <a:ea typeface="Calibri" panose="020F0502020204030204" pitchFamily="34" charset="0"/>
                        <a:cs typeface="Times New Roman" panose="02020603050405020304" pitchFamily="18"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10" name="Rounded Rectangle 9">
            <a:extLst>
              <a:ext uri="{FF2B5EF4-FFF2-40B4-BE49-F238E27FC236}">
                <a16:creationId xmlns:a16="http://schemas.microsoft.com/office/drawing/2014/main" id="{B53E3FED-85A3-0946-8D9F-F0BFDC6CCA4E}"/>
              </a:ext>
            </a:extLst>
          </p:cNvPr>
          <p:cNvSpPr/>
          <p:nvPr/>
        </p:nvSpPr>
        <p:spPr>
          <a:xfrm>
            <a:off x="449263" y="2222500"/>
            <a:ext cx="1450028" cy="484269"/>
          </a:xfrm>
          <a:prstGeom prst="roundRect">
            <a:avLst/>
          </a:prstGeom>
          <a:noFill/>
          <a:ln w="38100">
            <a:solidFill>
              <a:srgbClr val="25243D"/>
            </a:solidFill>
          </a:ln>
        </p:spPr>
        <p:style>
          <a:lnRef idx="1">
            <a:schemeClr val="accent1"/>
          </a:lnRef>
          <a:fillRef idx="3">
            <a:schemeClr val="accent1"/>
          </a:fillRef>
          <a:effectRef idx="2">
            <a:schemeClr val="accent1"/>
          </a:effectRef>
          <a:fontRef idx="minor">
            <a:schemeClr val="lt1"/>
          </a:fontRef>
        </p:style>
        <p:txBody>
          <a:bodyPr bIns="0" rtlCol="0" anchor="ctr"/>
          <a:lstStyle/>
          <a:p>
            <a:pPr algn="ctr" rtl="0">
              <a:lnSpc>
                <a:spcPct val="80000"/>
              </a:lnSpc>
            </a:pPr>
            <a:r>
              <a:rPr lang="fr-FR" sz="1400" b="1">
                <a:solidFill>
                  <a:srgbClr val="1A1A1A"/>
                </a:solidFill>
                <a:latin typeface="Century Gothic Bold"/>
              </a:rPr>
              <a:t>Novice</a:t>
            </a:r>
          </a:p>
        </p:txBody>
      </p:sp>
      <p:sp>
        <p:nvSpPr>
          <p:cNvPr id="11" name="Rounded Rectangle 10">
            <a:extLst>
              <a:ext uri="{FF2B5EF4-FFF2-40B4-BE49-F238E27FC236}">
                <a16:creationId xmlns:a16="http://schemas.microsoft.com/office/drawing/2014/main" id="{946777A8-8EBB-AF45-B47E-DF0F8AAA5496}"/>
              </a:ext>
            </a:extLst>
          </p:cNvPr>
          <p:cNvSpPr/>
          <p:nvPr/>
        </p:nvSpPr>
        <p:spPr>
          <a:xfrm>
            <a:off x="449263" y="3086136"/>
            <a:ext cx="1441450" cy="484269"/>
          </a:xfrm>
          <a:prstGeom prst="roundRect">
            <a:avLst/>
          </a:prstGeom>
          <a:solidFill>
            <a:srgbClr val="FACA56"/>
          </a:solidFill>
          <a:ln>
            <a:noFill/>
          </a:ln>
        </p:spPr>
        <p:style>
          <a:lnRef idx="1">
            <a:schemeClr val="accent1"/>
          </a:lnRef>
          <a:fillRef idx="3">
            <a:schemeClr val="accent1"/>
          </a:fillRef>
          <a:effectRef idx="2">
            <a:schemeClr val="accent1"/>
          </a:effectRef>
          <a:fontRef idx="minor">
            <a:schemeClr val="lt1"/>
          </a:fontRef>
        </p:style>
        <p:txBody>
          <a:bodyPr tIns="0" bIns="0" rtlCol="0" anchor="ctr"/>
          <a:lstStyle/>
          <a:p>
            <a:pPr algn="ctr" rtl="0">
              <a:lnSpc>
                <a:spcPct val="80000"/>
              </a:lnSpc>
            </a:pPr>
            <a:r>
              <a:rPr lang="fr-FR" sz="1400" b="1">
                <a:solidFill>
                  <a:srgbClr val="1A1A1A"/>
                </a:solidFill>
                <a:latin typeface="Century Gothic Bold"/>
              </a:rPr>
              <a:t>Intermédiaire</a:t>
            </a:r>
          </a:p>
        </p:txBody>
      </p:sp>
      <p:sp>
        <p:nvSpPr>
          <p:cNvPr id="18" name="Rounded Rectangle 17">
            <a:extLst>
              <a:ext uri="{FF2B5EF4-FFF2-40B4-BE49-F238E27FC236}">
                <a16:creationId xmlns:a16="http://schemas.microsoft.com/office/drawing/2014/main" id="{2B0FB0CB-C063-034C-BD95-2062FE520F30}"/>
              </a:ext>
            </a:extLst>
          </p:cNvPr>
          <p:cNvSpPr/>
          <p:nvPr/>
        </p:nvSpPr>
        <p:spPr>
          <a:xfrm>
            <a:off x="466182" y="3691731"/>
            <a:ext cx="1450028" cy="484269"/>
          </a:xfrm>
          <a:prstGeom prst="roundRect">
            <a:avLst/>
          </a:prstGeom>
          <a:solidFill>
            <a:srgbClr val="80C7BD"/>
          </a:solidFill>
          <a:ln>
            <a:noFill/>
          </a:ln>
        </p:spPr>
        <p:style>
          <a:lnRef idx="1">
            <a:schemeClr val="accent1"/>
          </a:lnRef>
          <a:fillRef idx="3">
            <a:schemeClr val="accent1"/>
          </a:fillRef>
          <a:effectRef idx="2">
            <a:schemeClr val="accent1"/>
          </a:effectRef>
          <a:fontRef idx="minor">
            <a:schemeClr val="lt1"/>
          </a:fontRef>
        </p:style>
        <p:txBody>
          <a:bodyPr tIns="0" bIns="0" rtlCol="0" anchor="ctr"/>
          <a:lstStyle/>
          <a:p>
            <a:pPr algn="ctr" rtl="0">
              <a:lnSpc>
                <a:spcPct val="80000"/>
              </a:lnSpc>
            </a:pPr>
            <a:r>
              <a:rPr lang="fr-FR" sz="1400" b="1">
                <a:solidFill>
                  <a:srgbClr val="1A1A1A"/>
                </a:solidFill>
                <a:latin typeface="Century Gothic Bold"/>
              </a:rPr>
              <a:t>Compétent</a:t>
            </a:r>
          </a:p>
        </p:txBody>
      </p:sp>
      <p:sp>
        <p:nvSpPr>
          <p:cNvPr id="19" name="Rounded Rectangle 18">
            <a:extLst>
              <a:ext uri="{FF2B5EF4-FFF2-40B4-BE49-F238E27FC236}">
                <a16:creationId xmlns:a16="http://schemas.microsoft.com/office/drawing/2014/main" id="{DDF579EA-BEAC-5640-AFDE-7376EF02E20A}"/>
              </a:ext>
            </a:extLst>
          </p:cNvPr>
          <p:cNvSpPr/>
          <p:nvPr/>
        </p:nvSpPr>
        <p:spPr>
          <a:xfrm>
            <a:off x="449263" y="4522708"/>
            <a:ext cx="1450029" cy="484269"/>
          </a:xfrm>
          <a:prstGeom prst="roundRect">
            <a:avLst/>
          </a:prstGeom>
          <a:solidFill>
            <a:srgbClr val="6B3973"/>
          </a:solidFill>
          <a:ln>
            <a:noFill/>
          </a:ln>
        </p:spPr>
        <p:style>
          <a:lnRef idx="1">
            <a:schemeClr val="accent1"/>
          </a:lnRef>
          <a:fillRef idx="3">
            <a:schemeClr val="accent1"/>
          </a:fillRef>
          <a:effectRef idx="2">
            <a:schemeClr val="accent1"/>
          </a:effectRef>
          <a:fontRef idx="minor">
            <a:schemeClr val="lt1"/>
          </a:fontRef>
        </p:style>
        <p:txBody>
          <a:bodyPr tIns="0" bIns="0" rtlCol="0" anchor="ctr"/>
          <a:lstStyle/>
          <a:p>
            <a:pPr algn="ctr" rtl="0">
              <a:lnSpc>
                <a:spcPct val="80000"/>
              </a:lnSpc>
            </a:pPr>
            <a:r>
              <a:rPr lang="fr-FR" sz="1400" b="1">
                <a:solidFill>
                  <a:schemeClr val="bg1"/>
                </a:solidFill>
                <a:latin typeface="Century Gothic Bold"/>
              </a:rPr>
              <a:t>Expert</a:t>
            </a:r>
          </a:p>
        </p:txBody>
      </p:sp>
      <p:sp>
        <p:nvSpPr>
          <p:cNvPr id="20" name="Title 6">
            <a:extLst>
              <a:ext uri="{FF2B5EF4-FFF2-40B4-BE49-F238E27FC236}">
                <a16:creationId xmlns:a16="http://schemas.microsoft.com/office/drawing/2014/main" id="{3EB36154-CBA0-D343-84D5-680935E52450}"/>
              </a:ext>
            </a:extLst>
          </p:cNvPr>
          <p:cNvSpPr txBox="1">
            <a:spLocks/>
          </p:cNvSpPr>
          <p:nvPr/>
        </p:nvSpPr>
        <p:spPr>
          <a:xfrm>
            <a:off x="414538" y="1359060"/>
            <a:ext cx="5204619" cy="516732"/>
          </a:xfrm>
          <a:prstGeom prst="rect">
            <a:avLst/>
          </a:prstGeom>
          <a:ln w="12700">
            <a:miter lim="400000"/>
          </a:ln>
          <a:extLst>
            <a:ext uri="{C572A759-6A51-4108-AA02-DFA0A04FC94B}">
              <ma14:wrappingTextBoxFlag xmlns:ma14="http://schemas.microsoft.com/office/mac/drawingml/2011/main" xmlns="" val="1"/>
            </a:ext>
          </a:extLst>
        </p:spPr>
        <p:txBody>
          <a:bodyPr lIns="45719" rIns="45719" rtlCol="0" anchor="ctr"/>
          <a:lstStyle>
            <a:lvl1pPr marL="0" marR="0" indent="0" algn="l" defTabSz="914400" rtl="0" latinLnBrk="0">
              <a:lnSpc>
                <a:spcPct val="90000"/>
              </a:lnSpc>
              <a:spcBef>
                <a:spcPts val="0"/>
              </a:spcBef>
              <a:spcAft>
                <a:spcPts val="0"/>
              </a:spcAft>
              <a:buClrTx/>
              <a:buSzTx/>
              <a:buFontTx/>
              <a:buNone/>
              <a:tabLst/>
              <a:defRPr sz="4400" b="1" i="0" u="none" strike="noStrike" cap="none" spc="0" baseline="0">
                <a:ln>
                  <a:noFill/>
                </a:ln>
                <a:solidFill>
                  <a:srgbClr val="25233F"/>
                </a:solidFill>
                <a:uFillTx/>
                <a:latin typeface="Century Gothic" panose="020B0502020202020204" pitchFamily="34" charset="0"/>
                <a:ea typeface="+mj-ea"/>
                <a:cs typeface="+mj-cs"/>
                <a:sym typeface="Calibri"/>
              </a:defRPr>
            </a:lvl1pPr>
            <a:lvl2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2pPr>
            <a:lvl3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3pPr>
            <a:lvl4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4pPr>
            <a:lvl5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5pPr>
            <a:lvl6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6pPr>
            <a:lvl7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7pPr>
            <a:lvl8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8pPr>
            <a:lvl9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9pPr>
          </a:lstStyle>
          <a:p>
            <a:pPr rtl="0" hangingPunct="1"/>
            <a:r>
              <a:rPr lang="fr-FR" sz="3400">
                <a:solidFill>
                  <a:srgbClr val="25243D"/>
                </a:solidFill>
              </a:rPr>
              <a:t>Résultats</a:t>
            </a:r>
            <a:endParaRPr lang="en-GB" sz="3400" dirty="0">
              <a:solidFill>
                <a:srgbClr val="25243D"/>
              </a:solidFill>
            </a:endParaRPr>
          </a:p>
        </p:txBody>
      </p:sp>
      <p:sp>
        <p:nvSpPr>
          <p:cNvPr id="21" name="Rounded Rectangle 20">
            <a:extLst>
              <a:ext uri="{FF2B5EF4-FFF2-40B4-BE49-F238E27FC236}">
                <a16:creationId xmlns:a16="http://schemas.microsoft.com/office/drawing/2014/main" id="{0E9B0E3B-FC52-2447-82A5-92AEE912405E}"/>
              </a:ext>
            </a:extLst>
          </p:cNvPr>
          <p:cNvSpPr/>
          <p:nvPr/>
        </p:nvSpPr>
        <p:spPr>
          <a:xfrm>
            <a:off x="457013" y="5353686"/>
            <a:ext cx="1450029" cy="484269"/>
          </a:xfrm>
          <a:prstGeom prst="roundRect">
            <a:avLst/>
          </a:prstGeom>
          <a:solidFill>
            <a:srgbClr val="E04F47"/>
          </a:solidFill>
          <a:ln>
            <a:noFill/>
          </a:ln>
        </p:spPr>
        <p:style>
          <a:lnRef idx="1">
            <a:schemeClr val="accent1"/>
          </a:lnRef>
          <a:fillRef idx="3">
            <a:schemeClr val="accent1"/>
          </a:fillRef>
          <a:effectRef idx="2">
            <a:schemeClr val="accent1"/>
          </a:effectRef>
          <a:fontRef idx="minor">
            <a:schemeClr val="lt1"/>
          </a:fontRef>
        </p:style>
        <p:txBody>
          <a:bodyPr tIns="0" bIns="0" rtlCol="0" anchor="ctr"/>
          <a:lstStyle/>
          <a:p>
            <a:pPr algn="ctr" rtl="0">
              <a:lnSpc>
                <a:spcPct val="80000"/>
              </a:lnSpc>
            </a:pPr>
            <a:r>
              <a:rPr lang="fr-FR" sz="1400" b="1">
                <a:solidFill>
                  <a:srgbClr val="1A1A1A"/>
                </a:solidFill>
                <a:latin typeface="Century Gothic Bold"/>
              </a:rPr>
              <a:t>Avancé</a:t>
            </a:r>
          </a:p>
        </p:txBody>
      </p:sp>
    </p:spTree>
    <p:extLst>
      <p:ext uri="{BB962C8B-B14F-4D97-AF65-F5344CB8AC3E}">
        <p14:creationId xmlns:p14="http://schemas.microsoft.com/office/powerpoint/2010/main" val="2141043431"/>
      </p:ext>
    </p:extLst>
  </p:cSld>
  <p:clrMapOvr>
    <a:masterClrMapping/>
  </p:clrMapOvr>
  <p:transition spd="med"/>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itle 8">
            <a:extLst>
              <a:ext uri="{FF2B5EF4-FFF2-40B4-BE49-F238E27FC236}">
                <a16:creationId xmlns:a16="http://schemas.microsoft.com/office/drawing/2014/main" id="{A8BAA2BC-2C50-1646-A0CE-372C2B0DE58B}"/>
              </a:ext>
            </a:extLst>
          </p:cNvPr>
          <p:cNvSpPr>
            <a:spLocks noGrp="1"/>
          </p:cNvSpPr>
          <p:nvPr>
            <p:ph type="title"/>
          </p:nvPr>
        </p:nvSpPr>
        <p:spPr>
          <a:xfrm>
            <a:off x="3405077" y="415063"/>
            <a:ext cx="4875323" cy="273845"/>
          </a:xfrm>
        </p:spPr>
        <p:txBody>
          <a:bodyPr rtlCol="0"/>
          <a:lstStyle/>
          <a:p>
            <a:pPr rtl="0"/>
            <a:r>
              <a:rPr lang="fr-FR">
                <a:solidFill>
                  <a:srgbClr val="25243D"/>
                </a:solidFill>
                <a:cs typeface="Arial" charset="0"/>
              </a:rPr>
              <a:t>Leçon 3 : Comment se nourrir pour être un explorateur de l’Arctique ?</a:t>
            </a:r>
          </a:p>
        </p:txBody>
      </p:sp>
      <p:sp>
        <p:nvSpPr>
          <p:cNvPr id="12" name="Rounded Rectangular Callout 11">
            <a:extLst>
              <a:ext uri="{FF2B5EF4-FFF2-40B4-BE49-F238E27FC236}">
                <a16:creationId xmlns:a16="http://schemas.microsoft.com/office/drawing/2014/main" id="{BD8DB819-57CE-F740-A653-3BA6B01A5352}"/>
              </a:ext>
            </a:extLst>
          </p:cNvPr>
          <p:cNvSpPr/>
          <p:nvPr/>
        </p:nvSpPr>
        <p:spPr>
          <a:xfrm>
            <a:off x="531901" y="2637086"/>
            <a:ext cx="2873176" cy="864096"/>
          </a:xfrm>
          <a:prstGeom prst="wedgeRoundRectCallout">
            <a:avLst>
              <a:gd name="adj1" fmla="val -3696"/>
              <a:gd name="adj2" fmla="val 78780"/>
              <a:gd name="adj3" fmla="val 16667"/>
            </a:avLst>
          </a:prstGeom>
          <a:solidFill>
            <a:srgbClr val="39D5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fr-FR" sz="1800" b="1">
                <a:solidFill>
                  <a:srgbClr val="25243D"/>
                </a:solidFill>
                <a:latin typeface="Century Gothic Bold"/>
              </a:rPr>
              <a:t>goût</a:t>
            </a:r>
          </a:p>
        </p:txBody>
      </p:sp>
      <p:sp>
        <p:nvSpPr>
          <p:cNvPr id="13" name="Rounded Rectangular Callout 12">
            <a:extLst>
              <a:ext uri="{FF2B5EF4-FFF2-40B4-BE49-F238E27FC236}">
                <a16:creationId xmlns:a16="http://schemas.microsoft.com/office/drawing/2014/main" id="{093D449C-005D-E74E-8AA5-6B18C41DFD8F}"/>
              </a:ext>
            </a:extLst>
          </p:cNvPr>
          <p:cNvSpPr/>
          <p:nvPr/>
        </p:nvSpPr>
        <p:spPr>
          <a:xfrm>
            <a:off x="5173703" y="3210379"/>
            <a:ext cx="2873176" cy="864096"/>
          </a:xfrm>
          <a:prstGeom prst="wedgeRoundRectCallout">
            <a:avLst>
              <a:gd name="adj1" fmla="val 2017"/>
              <a:gd name="adj2" fmla="val 73353"/>
              <a:gd name="adj3" fmla="val 16667"/>
            </a:avLst>
          </a:prstGeom>
          <a:solidFill>
            <a:srgbClr val="39D5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fr-FR" sz="1800" b="1">
                <a:solidFill>
                  <a:srgbClr val="25243D"/>
                </a:solidFill>
                <a:latin typeface="Century Gothic Bold"/>
              </a:rPr>
              <a:t>masse</a:t>
            </a:r>
          </a:p>
        </p:txBody>
      </p:sp>
      <p:sp>
        <p:nvSpPr>
          <p:cNvPr id="14" name="Rounded Rectangular Callout 13">
            <a:extLst>
              <a:ext uri="{FF2B5EF4-FFF2-40B4-BE49-F238E27FC236}">
                <a16:creationId xmlns:a16="http://schemas.microsoft.com/office/drawing/2014/main" id="{32544A53-E7C8-2C4E-8F92-1DCEADF79604}"/>
              </a:ext>
            </a:extLst>
          </p:cNvPr>
          <p:cNvSpPr/>
          <p:nvPr/>
        </p:nvSpPr>
        <p:spPr>
          <a:xfrm>
            <a:off x="5725869" y="4457915"/>
            <a:ext cx="2873176" cy="864096"/>
          </a:xfrm>
          <a:prstGeom prst="wedgeRoundRectCallout">
            <a:avLst>
              <a:gd name="adj1" fmla="val -3696"/>
              <a:gd name="adj2" fmla="val 78780"/>
              <a:gd name="adj3" fmla="val 16667"/>
            </a:avLst>
          </a:prstGeom>
          <a:solidFill>
            <a:srgbClr val="39D5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fr-FR" sz="1800" b="1">
                <a:solidFill>
                  <a:srgbClr val="25243D"/>
                </a:solidFill>
                <a:latin typeface="Century Gothic Bold"/>
              </a:rPr>
              <a:t>facile à cuisiner</a:t>
            </a:r>
          </a:p>
        </p:txBody>
      </p:sp>
      <p:sp>
        <p:nvSpPr>
          <p:cNvPr id="15" name="Rounded Rectangular Callout 14">
            <a:extLst>
              <a:ext uri="{FF2B5EF4-FFF2-40B4-BE49-F238E27FC236}">
                <a16:creationId xmlns:a16="http://schemas.microsoft.com/office/drawing/2014/main" id="{4EA2CC81-950B-E940-B278-C6E7F7C7AD3C}"/>
              </a:ext>
            </a:extLst>
          </p:cNvPr>
          <p:cNvSpPr/>
          <p:nvPr/>
        </p:nvSpPr>
        <p:spPr>
          <a:xfrm>
            <a:off x="2701294" y="4889963"/>
            <a:ext cx="2873176" cy="864096"/>
          </a:xfrm>
          <a:prstGeom prst="wedgeRoundRectCallout">
            <a:avLst>
              <a:gd name="adj1" fmla="val 2424"/>
              <a:gd name="adj2" fmla="val 80137"/>
              <a:gd name="adj3" fmla="val 16667"/>
            </a:avLst>
          </a:prstGeom>
          <a:solidFill>
            <a:srgbClr val="39D5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fr-FR" sz="1800" b="1">
                <a:solidFill>
                  <a:srgbClr val="25243D"/>
                </a:solidFill>
                <a:latin typeface="Century Gothic Bold"/>
              </a:rPr>
              <a:t>régime équilibré</a:t>
            </a:r>
          </a:p>
        </p:txBody>
      </p:sp>
      <p:sp>
        <p:nvSpPr>
          <p:cNvPr id="16" name="Rounded Rectangular Callout 15">
            <a:extLst>
              <a:ext uri="{FF2B5EF4-FFF2-40B4-BE49-F238E27FC236}">
                <a16:creationId xmlns:a16="http://schemas.microsoft.com/office/drawing/2014/main" id="{860ABA6F-F3AB-C044-93BE-DDE3D905BA7B}"/>
              </a:ext>
            </a:extLst>
          </p:cNvPr>
          <p:cNvSpPr/>
          <p:nvPr/>
        </p:nvSpPr>
        <p:spPr>
          <a:xfrm>
            <a:off x="2153833" y="3642427"/>
            <a:ext cx="2873176" cy="864096"/>
          </a:xfrm>
          <a:prstGeom prst="wedgeRoundRectCallout">
            <a:avLst>
              <a:gd name="adj1" fmla="val -3696"/>
              <a:gd name="adj2" fmla="val 78780"/>
              <a:gd name="adj3" fmla="val 16667"/>
            </a:avLst>
          </a:prstGeom>
          <a:solidFill>
            <a:srgbClr val="39D5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fr-FR" sz="1800" b="1">
                <a:solidFill>
                  <a:srgbClr val="25243D"/>
                </a:solidFill>
                <a:latin typeface="Century Gothic Bold"/>
              </a:rPr>
              <a:t>énergie</a:t>
            </a:r>
          </a:p>
        </p:txBody>
      </p:sp>
      <p:sp>
        <p:nvSpPr>
          <p:cNvPr id="21" name="Rounded Rectangular Callout 20">
            <a:extLst>
              <a:ext uri="{FF2B5EF4-FFF2-40B4-BE49-F238E27FC236}">
                <a16:creationId xmlns:a16="http://schemas.microsoft.com/office/drawing/2014/main" id="{41C4BB8A-1EDD-0E42-88C8-A773E5F12256}"/>
              </a:ext>
            </a:extLst>
          </p:cNvPr>
          <p:cNvSpPr/>
          <p:nvPr/>
        </p:nvSpPr>
        <p:spPr>
          <a:xfrm>
            <a:off x="3576195" y="2205038"/>
            <a:ext cx="2873176" cy="864096"/>
          </a:xfrm>
          <a:prstGeom prst="wedgeRoundRectCallout">
            <a:avLst>
              <a:gd name="adj1" fmla="val -3696"/>
              <a:gd name="adj2" fmla="val 78780"/>
              <a:gd name="adj3" fmla="val 16667"/>
            </a:avLst>
          </a:prstGeom>
          <a:solidFill>
            <a:srgbClr val="39D5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fr-FR" sz="1800" b="1">
                <a:solidFill>
                  <a:srgbClr val="25243D"/>
                </a:solidFill>
                <a:latin typeface="Century Gothic Bold"/>
              </a:rPr>
              <a:t>stockage</a:t>
            </a:r>
          </a:p>
        </p:txBody>
      </p:sp>
      <p:sp>
        <p:nvSpPr>
          <p:cNvPr id="22" name="Title 1">
            <a:extLst>
              <a:ext uri="{FF2B5EF4-FFF2-40B4-BE49-F238E27FC236}">
                <a16:creationId xmlns:a16="http://schemas.microsoft.com/office/drawing/2014/main" id="{A021193C-4845-D04B-9C9B-4CB9A68A7BD2}"/>
              </a:ext>
            </a:extLst>
          </p:cNvPr>
          <p:cNvSpPr txBox="1">
            <a:spLocks/>
          </p:cNvSpPr>
          <p:nvPr/>
        </p:nvSpPr>
        <p:spPr>
          <a:xfrm>
            <a:off x="448661" y="1365244"/>
            <a:ext cx="8247576" cy="551788"/>
          </a:xfrm>
          <a:prstGeom prst="rect">
            <a:avLst/>
          </a:prstGeom>
          <a:ln w="12700">
            <a:miter lim="400000"/>
          </a:ln>
          <a:extLst>
            <a:ext uri="{C572A759-6A51-4108-AA02-DFA0A04FC94B}">
              <ma14:wrappingTextBoxFlag xmlns:ma14="http://schemas.microsoft.com/office/mac/drawingml/2011/main" xmlns="" val="1"/>
            </a:ext>
          </a:extLst>
        </p:spPr>
        <p:txBody>
          <a:bodyPr lIns="45719" rIns="45719" rtlCol="0" anchor="ctr"/>
          <a:lstStyle>
            <a:lvl1pPr marL="0" marR="0" indent="0" algn="r" defTabSz="914400" rtl="0" latinLnBrk="0">
              <a:lnSpc>
                <a:spcPct val="90000"/>
              </a:lnSpc>
              <a:spcBef>
                <a:spcPts val="0"/>
              </a:spcBef>
              <a:spcAft>
                <a:spcPts val="0"/>
              </a:spcAft>
              <a:buClrTx/>
              <a:buSzTx/>
              <a:buFontTx/>
              <a:buNone/>
              <a:tabLst/>
              <a:defRPr sz="1000" b="1" i="0" u="none" strike="noStrike" cap="none" spc="0" baseline="0">
                <a:ln>
                  <a:noFill/>
                </a:ln>
                <a:solidFill>
                  <a:srgbClr val="25233F"/>
                </a:solidFill>
                <a:uFillTx/>
                <a:latin typeface="Century Gothic" panose="020B0502020202020204" pitchFamily="34" charset="0"/>
                <a:ea typeface="+mj-ea"/>
                <a:cs typeface="+mj-cs"/>
                <a:sym typeface="Calibri"/>
              </a:defRPr>
            </a:lvl1pPr>
            <a:lvl2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2pPr>
            <a:lvl3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3pPr>
            <a:lvl4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4pPr>
            <a:lvl5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5pPr>
            <a:lvl6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6pPr>
            <a:lvl7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7pPr>
            <a:lvl8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8pPr>
            <a:lvl9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9pPr>
          </a:lstStyle>
          <a:p>
            <a:pPr algn="l" rtl="0" hangingPunct="1"/>
            <a:r>
              <a:rPr lang="fr-FR" sz="3400"/>
              <a:t>Éléments à prendre en compte</a:t>
            </a:r>
          </a:p>
        </p:txBody>
      </p:sp>
    </p:spTree>
    <p:extLst>
      <p:ext uri="{BB962C8B-B14F-4D97-AF65-F5344CB8AC3E}">
        <p14:creationId xmlns:p14="http://schemas.microsoft.com/office/powerpoint/2010/main" val="4082144715"/>
      </p:ext>
    </p:extLst>
  </p:cSld>
  <p:clrMapOvr>
    <a:masterClrMapping/>
  </p:clrMapOvr>
  <p:transition spd="med"/>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EBF610-D52C-E249-9507-CD554BDCA0B6}"/>
              </a:ext>
            </a:extLst>
          </p:cNvPr>
          <p:cNvSpPr>
            <a:spLocks noGrp="1"/>
          </p:cNvSpPr>
          <p:nvPr>
            <p:ph type="title"/>
          </p:nvPr>
        </p:nvSpPr>
        <p:spPr>
          <a:xfrm>
            <a:off x="3124200" y="438820"/>
            <a:ext cx="5156200" cy="241880"/>
          </a:xfrm>
        </p:spPr>
        <p:txBody>
          <a:bodyPr rtlCol="0"/>
          <a:lstStyle/>
          <a:p>
            <a:pPr rtl="0"/>
            <a:r>
              <a:rPr lang="fr-FR" dirty="0">
                <a:solidFill>
                  <a:schemeClr val="tx1"/>
                </a:solidFill>
                <a:cs typeface="Arial" charset="0"/>
              </a:rPr>
              <a:t>Leçon 3 : Comment se nourrir pour être un explorateur de l’Arctique ?</a:t>
            </a:r>
          </a:p>
        </p:txBody>
      </p:sp>
      <p:graphicFrame>
        <p:nvGraphicFramePr>
          <p:cNvPr id="5" name="Group 236">
            <a:extLst>
              <a:ext uri="{FF2B5EF4-FFF2-40B4-BE49-F238E27FC236}">
                <a16:creationId xmlns:a16="http://schemas.microsoft.com/office/drawing/2014/main" id="{C3C9EE3D-A8DC-F74A-A837-3E14535A1B94}"/>
              </a:ext>
            </a:extLst>
          </p:cNvPr>
          <p:cNvGraphicFramePr>
            <a:graphicFrameLocks noGrp="1"/>
          </p:cNvGraphicFramePr>
          <p:nvPr>
            <p:extLst>
              <p:ext uri="{D42A27DB-BD31-4B8C-83A1-F6EECF244321}">
                <p14:modId xmlns:p14="http://schemas.microsoft.com/office/powerpoint/2010/main" val="468040972"/>
              </p:ext>
            </p:extLst>
          </p:nvPr>
        </p:nvGraphicFramePr>
        <p:xfrm>
          <a:off x="2324986" y="2126807"/>
          <a:ext cx="6352832" cy="7151872"/>
        </p:xfrm>
        <a:graphic>
          <a:graphicData uri="http://schemas.openxmlformats.org/drawingml/2006/table">
            <a:tbl>
              <a:tblPr/>
              <a:tblGrid>
                <a:gridCol w="6352832">
                  <a:extLst>
                    <a:ext uri="{9D8B030D-6E8A-4147-A177-3AD203B41FA5}">
                      <a16:colId xmlns:a16="http://schemas.microsoft.com/office/drawing/2014/main" val="20000"/>
                    </a:ext>
                  </a:extLst>
                </a:gridCol>
              </a:tblGrid>
              <a:tr h="903472">
                <a:tc>
                  <a:txBody>
                    <a:bodyPr/>
                    <a:lstStyle/>
                    <a:p>
                      <a:pPr marL="342900" indent="-342900" algn="l" rtl="0">
                        <a:spcAft>
                          <a:spcPts val="0"/>
                        </a:spcAft>
                        <a:buFont typeface="Sassoon San Slope" panose="02000506030000090004" pitchFamily="2" charset="0"/>
                        <a:buChar char="-"/>
                      </a:pPr>
                      <a:r>
                        <a:rPr lang="fr-FR" sz="1700" b="1" i="0" dirty="0">
                          <a:solidFill>
                            <a:srgbClr val="FFFFFF"/>
                          </a:solidFill>
                          <a:effectLst/>
                          <a:latin typeface="Century Gothic Bold"/>
                          <a:ea typeface="Calibri" panose="020F0502020204030204" pitchFamily="34" charset="0"/>
                          <a:cs typeface="Times New Roman" panose="02020603050405020304" pitchFamily="18" charset="0"/>
                        </a:rPr>
                        <a:t>Nommer les trois éléments de base dont l’Homme a besoin pour survivre, où qu’il se trouve.</a:t>
                      </a: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3566160">
                <a:tc>
                  <a:txBody>
                    <a:bodyPr/>
                    <a:lstStyle/>
                    <a:p>
                      <a:pPr marL="342900" indent="-342900" algn="l" rtl="0">
                        <a:spcAft>
                          <a:spcPts val="0"/>
                        </a:spcAft>
                        <a:buFont typeface="Sassoon San Slope" panose="02000506030000090004" pitchFamily="2" charset="0"/>
                        <a:buChar char="-"/>
                      </a:pPr>
                      <a:r>
                        <a:rPr lang="fr-FR" sz="1700" b="1" i="0" dirty="0">
                          <a:solidFill>
                            <a:srgbClr val="FFFFFF"/>
                          </a:solidFill>
                          <a:effectLst/>
                          <a:latin typeface="Century Gothic Bold"/>
                          <a:ea typeface="Calibri" panose="020F0502020204030204" pitchFamily="34" charset="0"/>
                          <a:cs typeface="Times New Roman" panose="02020603050405020304" pitchFamily="18" charset="0"/>
                        </a:rPr>
                        <a:t>Faire le rapprochement entre calories et énergie dans l’alimentation.</a:t>
                      </a:r>
                    </a:p>
                    <a:p>
                      <a:pPr marL="342900" indent="-342900" algn="l" rtl="0">
                        <a:spcAft>
                          <a:spcPts val="0"/>
                        </a:spcAft>
                        <a:buFont typeface="Sassoon San Slope" panose="02000506030000090004" pitchFamily="2" charset="0"/>
                        <a:buChar char="-"/>
                      </a:pPr>
                      <a:endParaRPr lang="en-GB" sz="1700" b="1" i="0" dirty="0">
                        <a:solidFill>
                          <a:srgbClr val="FFFFFF"/>
                        </a:solidFill>
                        <a:effectLst/>
                        <a:latin typeface="Century Gothic Bold"/>
                        <a:ea typeface="Calibri" panose="020F0502020204030204" pitchFamily="34" charset="0"/>
                        <a:cs typeface="Times New Roman" panose="02020603050405020304" pitchFamily="18" charset="0"/>
                      </a:endParaRPr>
                    </a:p>
                    <a:p>
                      <a:pPr marL="342900" indent="-342900" algn="l" rtl="0">
                        <a:spcAft>
                          <a:spcPts val="0"/>
                        </a:spcAft>
                        <a:buFont typeface="Sassoon San Slope" panose="02000506030000090004" pitchFamily="2" charset="0"/>
                        <a:buChar char="-"/>
                      </a:pPr>
                      <a:r>
                        <a:rPr lang="fr-FR" sz="1700" b="1" i="0" dirty="0">
                          <a:solidFill>
                            <a:srgbClr val="FFFFFF"/>
                          </a:solidFill>
                          <a:effectLst/>
                          <a:latin typeface="Century Gothic Bold"/>
                          <a:ea typeface="Calibri" panose="020F0502020204030204" pitchFamily="34" charset="0"/>
                          <a:cs typeface="Times New Roman" panose="02020603050405020304" pitchFamily="18" charset="0"/>
                        </a:rPr>
                        <a:t>Utiliser les mots-clés correctement.</a:t>
                      </a:r>
                    </a:p>
                    <a:p>
                      <a:pPr marL="342900" indent="-342900" algn="l" rtl="0">
                        <a:spcAft>
                          <a:spcPts val="0"/>
                        </a:spcAft>
                        <a:buFont typeface="Sassoon San Slope" panose="02000506030000090004" pitchFamily="2" charset="0"/>
                        <a:buChar char="-"/>
                      </a:pPr>
                      <a:r>
                        <a:rPr lang="fr-FR" sz="1700" b="1" i="0" dirty="0">
                          <a:solidFill>
                            <a:srgbClr val="FFFFFF"/>
                          </a:solidFill>
                          <a:effectLst/>
                          <a:latin typeface="Century Gothic Bold"/>
                          <a:ea typeface="Calibri" panose="020F0502020204030204" pitchFamily="34" charset="0"/>
                          <a:cs typeface="Times New Roman" panose="02020603050405020304" pitchFamily="18" charset="0"/>
                        </a:rPr>
                        <a:t>Élaborer un menu pour un explorateur polaire.</a:t>
                      </a:r>
                    </a:p>
                    <a:p>
                      <a:pPr marL="342900" indent="-342900" algn="l" rtl="0">
                        <a:spcAft>
                          <a:spcPts val="0"/>
                        </a:spcAft>
                        <a:buFont typeface="Sassoon San Slope" panose="02000506030000090004" pitchFamily="2" charset="0"/>
                        <a:buChar char="-"/>
                      </a:pPr>
                      <a:endParaRPr lang="en-GB" sz="1700" b="1" i="0" dirty="0">
                        <a:solidFill>
                          <a:srgbClr val="FFFFFF"/>
                        </a:solidFill>
                        <a:effectLst/>
                        <a:latin typeface="Century Gothic Bold"/>
                        <a:ea typeface="Calibri" panose="020F0502020204030204" pitchFamily="34" charset="0"/>
                        <a:cs typeface="Times New Roman" panose="02020603050405020304" pitchFamily="18" charset="0"/>
                      </a:endParaRPr>
                    </a:p>
                    <a:p>
                      <a:pPr marL="342900" marR="0" lvl="0" indent="-342900" algn="l" defTabSz="457200" rtl="0" eaLnBrk="1" fontAlgn="auto" latinLnBrk="0" hangingPunct="1">
                        <a:lnSpc>
                          <a:spcPct val="100000"/>
                        </a:lnSpc>
                        <a:spcBef>
                          <a:spcPts val="0"/>
                        </a:spcBef>
                        <a:spcAft>
                          <a:spcPts val="0"/>
                        </a:spcAft>
                        <a:buClrTx/>
                        <a:buSzTx/>
                        <a:buFont typeface="Sassoon San Slope" panose="02000506030000090004" pitchFamily="2" charset="0"/>
                        <a:buChar char="-"/>
                        <a:tabLst/>
                        <a:defRPr/>
                      </a:pPr>
                      <a:r>
                        <a:rPr lang="fr-FR" sz="1700" b="1" i="0" dirty="0">
                          <a:solidFill>
                            <a:srgbClr val="FFFFFF"/>
                          </a:solidFill>
                          <a:effectLst/>
                          <a:latin typeface="Century Gothic Bold"/>
                          <a:ea typeface="Calibri" panose="020F0502020204030204" pitchFamily="34" charset="0"/>
                          <a:cs typeface="Times New Roman" panose="02020603050405020304" pitchFamily="18" charset="0"/>
                        </a:rPr>
                        <a:t>Expliquer les différences entre ton régime et celui d’un explorateur polaire.</a:t>
                      </a:r>
                    </a:p>
                    <a:p>
                      <a:pPr marL="342900" marR="0" lvl="0" indent="-342900" algn="l" defTabSz="457200" rtl="0" eaLnBrk="1" fontAlgn="auto" latinLnBrk="0" hangingPunct="1">
                        <a:lnSpc>
                          <a:spcPct val="100000"/>
                        </a:lnSpc>
                        <a:spcBef>
                          <a:spcPts val="0"/>
                        </a:spcBef>
                        <a:spcAft>
                          <a:spcPts val="0"/>
                        </a:spcAft>
                        <a:buClrTx/>
                        <a:buSzTx/>
                        <a:buFont typeface="Sassoon San Slope" panose="02000506030000090004" pitchFamily="2" charset="0"/>
                        <a:buChar char="-"/>
                        <a:tabLst/>
                        <a:defRPr/>
                      </a:pPr>
                      <a:endParaRPr lang="en-GB" sz="1700" b="1" i="0" dirty="0">
                        <a:solidFill>
                          <a:srgbClr val="FFFFFF"/>
                        </a:solidFill>
                        <a:effectLst/>
                        <a:latin typeface="Century Gothic Bold"/>
                        <a:ea typeface="Calibri" panose="020F0502020204030204" pitchFamily="34" charset="0"/>
                        <a:cs typeface="Times New Roman" panose="02020603050405020304" pitchFamily="18" charset="0"/>
                      </a:endParaRPr>
                    </a:p>
                    <a:p>
                      <a:pPr marL="342900" marR="0" lvl="0" indent="-342900" algn="l" defTabSz="457200" rtl="0" eaLnBrk="1" fontAlgn="auto" latinLnBrk="0" hangingPunct="1">
                        <a:lnSpc>
                          <a:spcPct val="100000"/>
                        </a:lnSpc>
                        <a:spcBef>
                          <a:spcPts val="0"/>
                        </a:spcBef>
                        <a:spcAft>
                          <a:spcPts val="0"/>
                        </a:spcAft>
                        <a:buClrTx/>
                        <a:buSzTx/>
                        <a:buFont typeface="Sassoon San Slope" panose="02000506030000090004" pitchFamily="2" charset="0"/>
                        <a:buChar char="-"/>
                        <a:tabLst/>
                        <a:defRPr/>
                      </a:pPr>
                      <a:r>
                        <a:rPr lang="fr-FR" sz="1700" b="1" i="0" dirty="0">
                          <a:solidFill>
                            <a:srgbClr val="FFFFFF"/>
                          </a:solidFill>
                          <a:effectLst/>
                          <a:latin typeface="Century Gothic Bold"/>
                          <a:ea typeface="Calibri" panose="020F0502020204030204" pitchFamily="34" charset="0"/>
                          <a:cs typeface="Times New Roman" panose="02020603050405020304" pitchFamily="18" charset="0"/>
                        </a:rPr>
                        <a:t>Décrire le rôle des glucides, matières grasses et protéines dans le corps.</a:t>
                      </a:r>
                    </a:p>
                    <a:p>
                      <a:pPr marL="342900" marR="0" lvl="0" indent="-342900" algn="l" defTabSz="457200" rtl="0" eaLnBrk="1" fontAlgn="auto" latinLnBrk="0" hangingPunct="1">
                        <a:lnSpc>
                          <a:spcPct val="100000"/>
                        </a:lnSpc>
                        <a:spcBef>
                          <a:spcPts val="0"/>
                        </a:spcBef>
                        <a:spcAft>
                          <a:spcPts val="0"/>
                        </a:spcAft>
                        <a:buClrTx/>
                        <a:buSzTx/>
                        <a:buFont typeface="Sassoon San Slope" panose="02000506030000090004" pitchFamily="2" charset="0"/>
                        <a:buChar char="-"/>
                        <a:tabLst/>
                        <a:defRPr/>
                      </a:pPr>
                      <a:endParaRPr lang="en-GB" sz="1700" b="1" i="0" dirty="0">
                        <a:solidFill>
                          <a:srgbClr val="FFFFFF"/>
                        </a:solidFill>
                        <a:effectLst/>
                        <a:latin typeface="Century Gothic Bold"/>
                        <a:ea typeface="Calibri" panose="020F0502020204030204" pitchFamily="34" charset="0"/>
                        <a:cs typeface="Times New Roman" panose="02020603050405020304" pitchFamily="18" charset="0"/>
                      </a:endParaRPr>
                    </a:p>
                    <a:p>
                      <a:pPr marL="342900" indent="-342900" algn="l" rtl="0">
                        <a:spcAft>
                          <a:spcPts val="0"/>
                        </a:spcAft>
                        <a:buFont typeface="Sassoon San Slope" panose="02000506030000090004" pitchFamily="2" charset="0"/>
                        <a:buChar char="-"/>
                      </a:pPr>
                      <a:endParaRPr lang="en-GB" sz="1700" b="1" i="0" dirty="0">
                        <a:solidFill>
                          <a:srgbClr val="FFFFFF"/>
                        </a:solidFill>
                        <a:effectLst/>
                        <a:latin typeface="Century Gothic Bold"/>
                        <a:ea typeface="Calibri" panose="020F0502020204030204" pitchFamily="34" charset="0"/>
                        <a:cs typeface="Times New Roman" panose="02020603050405020304" pitchFamily="18" charset="0"/>
                      </a:endParaRPr>
                    </a:p>
                    <a:p>
                      <a:pPr marL="342900" indent="-342900" algn="l" rtl="0">
                        <a:spcAft>
                          <a:spcPts val="0"/>
                        </a:spcAft>
                        <a:buFont typeface="Sassoon San Slope" panose="02000506030000090004" pitchFamily="2" charset="0"/>
                        <a:buChar char="-"/>
                      </a:pPr>
                      <a:endParaRPr lang="en-GB" sz="1700" b="1" i="0" dirty="0">
                        <a:solidFill>
                          <a:srgbClr val="FFFFFF"/>
                        </a:solidFill>
                        <a:effectLst/>
                        <a:latin typeface="Century Gothic Bold"/>
                        <a:ea typeface="Calibri" panose="020F0502020204030204" pitchFamily="34" charset="0"/>
                        <a:cs typeface="Times New Roman" panose="02020603050405020304" pitchFamily="18"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1371600">
                <a:tc>
                  <a:txBody>
                    <a:bodyPr/>
                    <a:lstStyle/>
                    <a:p>
                      <a:pPr marL="342900" indent="-342900" algn="l" rtl="0">
                        <a:spcAft>
                          <a:spcPts val="0"/>
                        </a:spcAft>
                        <a:buFont typeface="Sassoon San Slope" panose="02000506030000090004" pitchFamily="2" charset="0"/>
                        <a:buChar char="-"/>
                      </a:pPr>
                      <a:endParaRPr lang="en-GB" sz="1700" b="1" i="0" dirty="0">
                        <a:solidFill>
                          <a:srgbClr val="FFFFFF"/>
                        </a:solidFill>
                        <a:effectLst/>
                        <a:latin typeface="Century Gothic Bold"/>
                        <a:ea typeface="Calibri" panose="020F0502020204030204" pitchFamily="34" charset="0"/>
                        <a:cs typeface="Times New Roman" panose="02020603050405020304" pitchFamily="18"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518160">
                <a:tc>
                  <a:txBody>
                    <a:bodyPr/>
                    <a:lstStyle/>
                    <a:p>
                      <a:pPr marL="342900" indent="-342900" algn="l" rtl="0">
                        <a:spcAft>
                          <a:spcPts val="0"/>
                        </a:spcAft>
                        <a:buFont typeface="Sassoon San Slope" panose="02000506030000090004" pitchFamily="2" charset="0"/>
                        <a:buChar char="-"/>
                      </a:pPr>
                      <a:endParaRPr lang="en-GB" sz="1700" b="1" i="0" dirty="0">
                        <a:solidFill>
                          <a:srgbClr val="FFFFFF"/>
                        </a:solidFill>
                        <a:effectLst/>
                        <a:latin typeface="Century Gothic Bold"/>
                        <a:ea typeface="Calibri" panose="020F0502020204030204" pitchFamily="34" charset="0"/>
                        <a:cs typeface="Times New Roman" panose="02020603050405020304" pitchFamily="18"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731520">
                <a:tc>
                  <a:txBody>
                    <a:bodyPr/>
                    <a:lstStyle/>
                    <a:p>
                      <a:pPr marL="342900" indent="-342900" algn="l" rtl="0">
                        <a:spcAft>
                          <a:spcPts val="0"/>
                        </a:spcAft>
                        <a:buFont typeface="Sassoon San Slope" panose="02000506030000090004" pitchFamily="2" charset="0"/>
                        <a:buChar char="-"/>
                      </a:pPr>
                      <a:endParaRPr lang="en-GB" sz="1700" b="1" i="0" dirty="0">
                        <a:solidFill>
                          <a:srgbClr val="FFFFFF"/>
                        </a:solidFill>
                        <a:effectLst/>
                        <a:latin typeface="Century Gothic Bold"/>
                        <a:ea typeface="Calibri" panose="020F0502020204030204" pitchFamily="34" charset="0"/>
                        <a:cs typeface="Times New Roman" panose="02020603050405020304" pitchFamily="18"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6" name="Rounded Rectangle 5">
            <a:extLst>
              <a:ext uri="{FF2B5EF4-FFF2-40B4-BE49-F238E27FC236}">
                <a16:creationId xmlns:a16="http://schemas.microsoft.com/office/drawing/2014/main" id="{D7D9401C-3025-064F-8FC3-704A3434409F}"/>
              </a:ext>
            </a:extLst>
          </p:cNvPr>
          <p:cNvSpPr/>
          <p:nvPr/>
        </p:nvSpPr>
        <p:spPr>
          <a:xfrm>
            <a:off x="449263" y="2222500"/>
            <a:ext cx="1450028" cy="484269"/>
          </a:xfrm>
          <a:prstGeom prst="roundRect">
            <a:avLst/>
          </a:prstGeom>
          <a:solidFill>
            <a:schemeClr val="tx1"/>
          </a:solidFill>
          <a:ln w="38100">
            <a:solidFill>
              <a:srgbClr val="25243D"/>
            </a:solidFill>
          </a:ln>
        </p:spPr>
        <p:style>
          <a:lnRef idx="1">
            <a:schemeClr val="accent1"/>
          </a:lnRef>
          <a:fillRef idx="3">
            <a:schemeClr val="accent1"/>
          </a:fillRef>
          <a:effectRef idx="2">
            <a:schemeClr val="accent1"/>
          </a:effectRef>
          <a:fontRef idx="minor">
            <a:schemeClr val="lt1"/>
          </a:fontRef>
        </p:style>
        <p:txBody>
          <a:bodyPr bIns="0" rtlCol="0" anchor="ctr"/>
          <a:lstStyle/>
          <a:p>
            <a:pPr algn="ctr" rtl="0">
              <a:lnSpc>
                <a:spcPct val="80000"/>
              </a:lnSpc>
            </a:pPr>
            <a:r>
              <a:rPr lang="fr-FR" sz="1400" b="1">
                <a:solidFill>
                  <a:srgbClr val="1A1A1A"/>
                </a:solidFill>
                <a:latin typeface="Century Gothic Bold"/>
              </a:rPr>
              <a:t>Novice</a:t>
            </a:r>
          </a:p>
        </p:txBody>
      </p:sp>
      <p:sp>
        <p:nvSpPr>
          <p:cNvPr id="7" name="Rounded Rectangle 6">
            <a:extLst>
              <a:ext uri="{FF2B5EF4-FFF2-40B4-BE49-F238E27FC236}">
                <a16:creationId xmlns:a16="http://schemas.microsoft.com/office/drawing/2014/main" id="{C67E420C-F850-B241-A114-6E12BB571D63}"/>
              </a:ext>
            </a:extLst>
          </p:cNvPr>
          <p:cNvSpPr/>
          <p:nvPr/>
        </p:nvSpPr>
        <p:spPr>
          <a:xfrm>
            <a:off x="449263" y="3086136"/>
            <a:ext cx="1441450" cy="484269"/>
          </a:xfrm>
          <a:prstGeom prst="roundRect">
            <a:avLst/>
          </a:prstGeom>
          <a:solidFill>
            <a:srgbClr val="FACA56"/>
          </a:solidFill>
          <a:ln>
            <a:noFill/>
          </a:ln>
        </p:spPr>
        <p:style>
          <a:lnRef idx="1">
            <a:schemeClr val="accent1"/>
          </a:lnRef>
          <a:fillRef idx="3">
            <a:schemeClr val="accent1"/>
          </a:fillRef>
          <a:effectRef idx="2">
            <a:schemeClr val="accent1"/>
          </a:effectRef>
          <a:fontRef idx="minor">
            <a:schemeClr val="lt1"/>
          </a:fontRef>
        </p:style>
        <p:txBody>
          <a:bodyPr tIns="0" bIns="0" rtlCol="0" anchor="ctr"/>
          <a:lstStyle/>
          <a:p>
            <a:pPr algn="ctr" rtl="0">
              <a:lnSpc>
                <a:spcPct val="80000"/>
              </a:lnSpc>
            </a:pPr>
            <a:r>
              <a:rPr lang="fr-FR" sz="1400" b="1">
                <a:solidFill>
                  <a:srgbClr val="1A1A1A"/>
                </a:solidFill>
                <a:latin typeface="Century Gothic Bold"/>
              </a:rPr>
              <a:t>Intermédiaire</a:t>
            </a:r>
          </a:p>
        </p:txBody>
      </p:sp>
      <p:sp>
        <p:nvSpPr>
          <p:cNvPr id="8" name="Rounded Rectangle 7">
            <a:extLst>
              <a:ext uri="{FF2B5EF4-FFF2-40B4-BE49-F238E27FC236}">
                <a16:creationId xmlns:a16="http://schemas.microsoft.com/office/drawing/2014/main" id="{8B9BC4C8-15EB-F64E-AF69-C5C50CF2EC83}"/>
              </a:ext>
            </a:extLst>
          </p:cNvPr>
          <p:cNvSpPr/>
          <p:nvPr/>
        </p:nvSpPr>
        <p:spPr>
          <a:xfrm>
            <a:off x="466182" y="3691731"/>
            <a:ext cx="1450028" cy="484269"/>
          </a:xfrm>
          <a:prstGeom prst="roundRect">
            <a:avLst/>
          </a:prstGeom>
          <a:solidFill>
            <a:srgbClr val="80C7BD"/>
          </a:solidFill>
          <a:ln>
            <a:noFill/>
          </a:ln>
        </p:spPr>
        <p:style>
          <a:lnRef idx="1">
            <a:schemeClr val="accent1"/>
          </a:lnRef>
          <a:fillRef idx="3">
            <a:schemeClr val="accent1"/>
          </a:fillRef>
          <a:effectRef idx="2">
            <a:schemeClr val="accent1"/>
          </a:effectRef>
          <a:fontRef idx="minor">
            <a:schemeClr val="lt1"/>
          </a:fontRef>
        </p:style>
        <p:txBody>
          <a:bodyPr tIns="0" bIns="0" rtlCol="0" anchor="ctr"/>
          <a:lstStyle/>
          <a:p>
            <a:pPr algn="ctr" rtl="0">
              <a:lnSpc>
                <a:spcPct val="80000"/>
              </a:lnSpc>
            </a:pPr>
            <a:r>
              <a:rPr lang="fr-FR" sz="1400" b="1">
                <a:solidFill>
                  <a:srgbClr val="1A1A1A"/>
                </a:solidFill>
                <a:latin typeface="Century Gothic Bold"/>
              </a:rPr>
              <a:t>Compétent</a:t>
            </a:r>
          </a:p>
        </p:txBody>
      </p:sp>
      <p:sp>
        <p:nvSpPr>
          <p:cNvPr id="10" name="Rounded Rectangle 9">
            <a:extLst>
              <a:ext uri="{FF2B5EF4-FFF2-40B4-BE49-F238E27FC236}">
                <a16:creationId xmlns:a16="http://schemas.microsoft.com/office/drawing/2014/main" id="{DBEDC812-300B-B448-9CE8-AC0F99F72132}"/>
              </a:ext>
            </a:extLst>
          </p:cNvPr>
          <p:cNvSpPr/>
          <p:nvPr/>
        </p:nvSpPr>
        <p:spPr>
          <a:xfrm>
            <a:off x="449263" y="4522708"/>
            <a:ext cx="1450029" cy="484269"/>
          </a:xfrm>
          <a:prstGeom prst="roundRect">
            <a:avLst/>
          </a:prstGeom>
          <a:solidFill>
            <a:srgbClr val="6B3973"/>
          </a:solidFill>
          <a:ln>
            <a:noFill/>
          </a:ln>
        </p:spPr>
        <p:style>
          <a:lnRef idx="1">
            <a:schemeClr val="accent1"/>
          </a:lnRef>
          <a:fillRef idx="3">
            <a:schemeClr val="accent1"/>
          </a:fillRef>
          <a:effectRef idx="2">
            <a:schemeClr val="accent1"/>
          </a:effectRef>
          <a:fontRef idx="minor">
            <a:schemeClr val="lt1"/>
          </a:fontRef>
        </p:style>
        <p:txBody>
          <a:bodyPr tIns="0" bIns="0" rtlCol="0" anchor="ctr"/>
          <a:lstStyle/>
          <a:p>
            <a:pPr algn="ctr" rtl="0">
              <a:lnSpc>
                <a:spcPct val="80000"/>
              </a:lnSpc>
            </a:pPr>
            <a:r>
              <a:rPr lang="fr-FR" sz="1400" b="1">
                <a:solidFill>
                  <a:schemeClr val="bg1"/>
                </a:solidFill>
                <a:latin typeface="Century Gothic Bold"/>
              </a:rPr>
              <a:t>Expert</a:t>
            </a:r>
          </a:p>
        </p:txBody>
      </p:sp>
      <p:sp>
        <p:nvSpPr>
          <p:cNvPr id="11" name="Title 6">
            <a:extLst>
              <a:ext uri="{FF2B5EF4-FFF2-40B4-BE49-F238E27FC236}">
                <a16:creationId xmlns:a16="http://schemas.microsoft.com/office/drawing/2014/main" id="{21548232-9611-F540-B4C1-8CA25E523333}"/>
              </a:ext>
            </a:extLst>
          </p:cNvPr>
          <p:cNvSpPr txBox="1">
            <a:spLocks/>
          </p:cNvSpPr>
          <p:nvPr/>
        </p:nvSpPr>
        <p:spPr>
          <a:xfrm>
            <a:off x="393403" y="1358900"/>
            <a:ext cx="7262019" cy="516732"/>
          </a:xfrm>
          <a:prstGeom prst="rect">
            <a:avLst/>
          </a:prstGeom>
          <a:ln w="12700">
            <a:miter lim="400000"/>
          </a:ln>
          <a:extLst>
            <a:ext uri="{C572A759-6A51-4108-AA02-DFA0A04FC94B}">
              <ma14:wrappingTextBoxFlag xmlns:ma14="http://schemas.microsoft.com/office/mac/drawingml/2011/main" xmlns="" val="1"/>
            </a:ext>
          </a:extLst>
        </p:spPr>
        <p:txBody>
          <a:bodyPr lIns="45719" rIns="45719" rtlCol="0" anchor="ctr"/>
          <a:lstStyle>
            <a:lvl1pPr marL="0" marR="0" indent="0" algn="l" defTabSz="914400" rtl="0" latinLnBrk="0">
              <a:lnSpc>
                <a:spcPct val="90000"/>
              </a:lnSpc>
              <a:spcBef>
                <a:spcPts val="0"/>
              </a:spcBef>
              <a:spcAft>
                <a:spcPts val="0"/>
              </a:spcAft>
              <a:buClrTx/>
              <a:buSzTx/>
              <a:buFontTx/>
              <a:buNone/>
              <a:tabLst/>
              <a:defRPr sz="4400" b="1" i="0" u="none" strike="noStrike" cap="none" spc="0" baseline="0">
                <a:ln>
                  <a:noFill/>
                </a:ln>
                <a:solidFill>
                  <a:srgbClr val="25233F"/>
                </a:solidFill>
                <a:uFillTx/>
                <a:latin typeface="Century Gothic" panose="020B0502020202020204" pitchFamily="34" charset="0"/>
                <a:ea typeface="+mj-ea"/>
                <a:cs typeface="+mj-cs"/>
                <a:sym typeface="Calibri"/>
              </a:defRPr>
            </a:lvl1pPr>
            <a:lvl2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2pPr>
            <a:lvl3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3pPr>
            <a:lvl4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4pPr>
            <a:lvl5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5pPr>
            <a:lvl6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6pPr>
            <a:lvl7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7pPr>
            <a:lvl8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8pPr>
            <a:lvl9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9pPr>
          </a:lstStyle>
          <a:p>
            <a:pPr rtl="0" hangingPunct="1"/>
            <a:r>
              <a:rPr lang="fr-FR" sz="3400">
                <a:solidFill>
                  <a:srgbClr val="FFFFFF"/>
                </a:solidFill>
              </a:rPr>
              <a:t>Contrôle de connaissances final</a:t>
            </a:r>
            <a:endParaRPr lang="en-GB" sz="3400" dirty="0">
              <a:solidFill>
                <a:srgbClr val="FFFFFF"/>
              </a:solidFill>
            </a:endParaRPr>
          </a:p>
        </p:txBody>
      </p:sp>
      <p:sp>
        <p:nvSpPr>
          <p:cNvPr id="13" name="Rounded Rectangle 12">
            <a:extLst>
              <a:ext uri="{FF2B5EF4-FFF2-40B4-BE49-F238E27FC236}">
                <a16:creationId xmlns:a16="http://schemas.microsoft.com/office/drawing/2014/main" id="{EC1E2948-7F9D-EB4D-9D7D-87195A149C2A}"/>
              </a:ext>
            </a:extLst>
          </p:cNvPr>
          <p:cNvSpPr/>
          <p:nvPr/>
        </p:nvSpPr>
        <p:spPr>
          <a:xfrm>
            <a:off x="457013" y="5353686"/>
            <a:ext cx="1450029" cy="484269"/>
          </a:xfrm>
          <a:prstGeom prst="roundRect">
            <a:avLst/>
          </a:prstGeom>
          <a:solidFill>
            <a:srgbClr val="E04F47"/>
          </a:solidFill>
          <a:ln>
            <a:noFill/>
          </a:ln>
        </p:spPr>
        <p:style>
          <a:lnRef idx="1">
            <a:schemeClr val="accent1"/>
          </a:lnRef>
          <a:fillRef idx="3">
            <a:schemeClr val="accent1"/>
          </a:fillRef>
          <a:effectRef idx="2">
            <a:schemeClr val="accent1"/>
          </a:effectRef>
          <a:fontRef idx="minor">
            <a:schemeClr val="lt1"/>
          </a:fontRef>
        </p:style>
        <p:txBody>
          <a:bodyPr tIns="0" bIns="0" rtlCol="0" anchor="ctr"/>
          <a:lstStyle/>
          <a:p>
            <a:pPr algn="ctr" rtl="0">
              <a:lnSpc>
                <a:spcPct val="80000"/>
              </a:lnSpc>
            </a:pPr>
            <a:r>
              <a:rPr lang="fr-FR" sz="1400" b="1">
                <a:solidFill>
                  <a:srgbClr val="1A1A1A"/>
                </a:solidFill>
                <a:latin typeface="Century Gothic Bold"/>
              </a:rPr>
              <a:t>Avancé</a:t>
            </a:r>
          </a:p>
        </p:txBody>
      </p:sp>
    </p:spTree>
    <p:extLst>
      <p:ext uri="{BB962C8B-B14F-4D97-AF65-F5344CB8AC3E}">
        <p14:creationId xmlns:p14="http://schemas.microsoft.com/office/powerpoint/2010/main" val="1001703941"/>
      </p:ext>
    </p:extLst>
  </p:cSld>
  <p:clrMapOvr>
    <a:masterClrMapping/>
  </p:clrMapOvr>
  <p:transition spd="med"/>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itle 8">
            <a:extLst>
              <a:ext uri="{FF2B5EF4-FFF2-40B4-BE49-F238E27FC236}">
                <a16:creationId xmlns:a16="http://schemas.microsoft.com/office/drawing/2014/main" id="{A8BAA2BC-2C50-1646-A0CE-372C2B0DE58B}"/>
              </a:ext>
            </a:extLst>
          </p:cNvPr>
          <p:cNvSpPr>
            <a:spLocks noGrp="1"/>
          </p:cNvSpPr>
          <p:nvPr>
            <p:ph type="title"/>
          </p:nvPr>
        </p:nvSpPr>
        <p:spPr/>
        <p:txBody>
          <a:bodyPr rtlCol="0"/>
          <a:lstStyle/>
          <a:p>
            <a:pPr rtl="0"/>
            <a:r>
              <a:rPr lang="fr-FR">
                <a:solidFill>
                  <a:srgbClr val="25243D"/>
                </a:solidFill>
                <a:cs typeface="Arial" charset="0"/>
              </a:rPr>
              <a:t>Leçon 3 : Comment se nourrir pour être un explorateur de l’Arctique ?</a:t>
            </a:r>
          </a:p>
        </p:txBody>
      </p:sp>
      <p:sp>
        <p:nvSpPr>
          <p:cNvPr id="6" name="TextBox 5">
            <a:extLst>
              <a:ext uri="{FF2B5EF4-FFF2-40B4-BE49-F238E27FC236}">
                <a16:creationId xmlns:a16="http://schemas.microsoft.com/office/drawing/2014/main" id="{366E13A0-999C-A940-85CA-506E33CCB72C}"/>
              </a:ext>
            </a:extLst>
          </p:cNvPr>
          <p:cNvSpPr txBox="1"/>
          <p:nvPr/>
        </p:nvSpPr>
        <p:spPr>
          <a:xfrm>
            <a:off x="406733" y="2190306"/>
            <a:ext cx="8642350" cy="2031325"/>
          </a:xfrm>
          <a:prstGeom prst="rect">
            <a:avLst/>
          </a:prstGeom>
          <a:noFill/>
        </p:spPr>
        <p:txBody>
          <a:bodyPr wrap="square" rtlCol="0">
            <a:spAutoFit/>
          </a:bodyPr>
          <a:lstStyle/>
          <a:p>
            <a:pPr rtl="0"/>
            <a:r>
              <a:rPr lang="fr-FR" sz="1800" b="1">
                <a:solidFill>
                  <a:srgbClr val="25243D"/>
                </a:solidFill>
                <a:latin typeface="Century Gothic Bold"/>
              </a:rPr>
              <a:t>En quoi la leçon d’aujourd’hui aurait-elle été différente si elle avait été donnée par :</a:t>
            </a:r>
          </a:p>
          <a:p>
            <a:pPr rtl="0"/>
            <a:endParaRPr lang="en-GB" sz="1800" b="1" dirty="0">
              <a:solidFill>
                <a:srgbClr val="25243D"/>
              </a:solidFill>
              <a:latin typeface="Century Gothic Bold"/>
            </a:endParaRPr>
          </a:p>
          <a:p>
            <a:pPr marL="514350" indent="-514350" rtl="0">
              <a:buAutoNum type="arabicPeriod"/>
            </a:pPr>
            <a:r>
              <a:rPr lang="fr-FR" sz="1800" b="1">
                <a:solidFill>
                  <a:srgbClr val="25243D"/>
                </a:solidFill>
                <a:latin typeface="Century Gothic Bold"/>
              </a:rPr>
              <a:t>une personne plus âgée de ta famille ?</a:t>
            </a:r>
          </a:p>
          <a:p>
            <a:pPr marL="514350" indent="-514350" rtl="0">
              <a:buAutoNum type="arabicPeriod"/>
            </a:pPr>
            <a:endParaRPr lang="en-GB" sz="1800" b="1" dirty="0">
              <a:solidFill>
                <a:srgbClr val="25243D"/>
              </a:solidFill>
              <a:latin typeface="Century Gothic Bold"/>
            </a:endParaRPr>
          </a:p>
          <a:p>
            <a:pPr marL="514350" indent="-514350" rtl="0">
              <a:buAutoNum type="arabicPeriod"/>
            </a:pPr>
            <a:r>
              <a:rPr lang="fr-FR" sz="1800" b="1">
                <a:solidFill>
                  <a:srgbClr val="25243D"/>
                </a:solidFill>
                <a:latin typeface="Century Gothic Bold"/>
              </a:rPr>
              <a:t>un chef cuisinier ?</a:t>
            </a:r>
          </a:p>
          <a:p>
            <a:pPr marL="514350" indent="-514350" rtl="0">
              <a:buAutoNum type="arabicPeriod"/>
            </a:pPr>
            <a:endParaRPr lang="en-GB" sz="1800" b="1" dirty="0">
              <a:solidFill>
                <a:srgbClr val="25243D"/>
              </a:solidFill>
              <a:latin typeface="Century Gothic Bold"/>
            </a:endParaRPr>
          </a:p>
          <a:p>
            <a:pPr marL="514350" indent="-514350" rtl="0">
              <a:buAutoNum type="arabicPeriod"/>
            </a:pPr>
            <a:r>
              <a:rPr lang="fr-FR" sz="1800" b="1">
                <a:solidFill>
                  <a:srgbClr val="25243D"/>
                </a:solidFill>
                <a:latin typeface="Century Gothic Bold"/>
              </a:rPr>
              <a:t>un nutritionniste ?</a:t>
            </a:r>
          </a:p>
        </p:txBody>
      </p:sp>
      <p:sp>
        <p:nvSpPr>
          <p:cNvPr id="7" name="Title 1">
            <a:extLst>
              <a:ext uri="{FF2B5EF4-FFF2-40B4-BE49-F238E27FC236}">
                <a16:creationId xmlns:a16="http://schemas.microsoft.com/office/drawing/2014/main" id="{A8BA65F9-4E57-704F-B4FC-73246782574A}"/>
              </a:ext>
            </a:extLst>
          </p:cNvPr>
          <p:cNvSpPr txBox="1">
            <a:spLocks/>
          </p:cNvSpPr>
          <p:nvPr/>
        </p:nvSpPr>
        <p:spPr>
          <a:xfrm>
            <a:off x="406733" y="1251615"/>
            <a:ext cx="8978342" cy="704776"/>
          </a:xfrm>
          <a:prstGeom prst="rect">
            <a:avLst/>
          </a:prstGeom>
          <a:ln w="12700">
            <a:miter lim="400000"/>
          </a:ln>
          <a:extLst>
            <a:ext uri="{C572A759-6A51-4108-AA02-DFA0A04FC94B}">
              <ma14:wrappingTextBoxFlag xmlns:ma14="http://schemas.microsoft.com/office/mac/drawingml/2011/main" xmlns="" val="1"/>
            </a:ext>
          </a:extLst>
        </p:spPr>
        <p:txBody>
          <a:bodyPr lIns="45719" rIns="45719" rtlCol="0" anchor="t"/>
          <a:lstStyle>
            <a:lvl1pPr marL="0" marR="0" indent="0" algn="l" defTabSz="914400" rtl="0" latinLnBrk="0">
              <a:lnSpc>
                <a:spcPct val="90000"/>
              </a:lnSpc>
              <a:spcBef>
                <a:spcPts val="0"/>
              </a:spcBef>
              <a:spcAft>
                <a:spcPts val="0"/>
              </a:spcAft>
              <a:buClrTx/>
              <a:buSzTx/>
              <a:buFontTx/>
              <a:buNone/>
              <a:tabLst/>
              <a:defRPr sz="4400" b="1" i="0" u="none" strike="noStrike" cap="none" spc="0" baseline="0">
                <a:ln>
                  <a:noFill/>
                </a:ln>
                <a:solidFill>
                  <a:srgbClr val="25233F"/>
                </a:solidFill>
                <a:uFillTx/>
                <a:latin typeface="Century Gothic" panose="020B0502020202020204" pitchFamily="34" charset="0"/>
                <a:ea typeface="+mj-ea"/>
                <a:cs typeface="+mj-cs"/>
                <a:sym typeface="Calibri"/>
              </a:defRPr>
            </a:lvl1pPr>
            <a:lvl2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2pPr>
            <a:lvl3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3pPr>
            <a:lvl4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4pPr>
            <a:lvl5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5pPr>
            <a:lvl6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6pPr>
            <a:lvl7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7pPr>
            <a:lvl8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8pPr>
            <a:lvl9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9pPr>
          </a:lstStyle>
          <a:p>
            <a:pPr rtl="0" hangingPunct="1"/>
            <a:r>
              <a:rPr lang="fr-FR" sz="4000" dirty="0">
                <a:solidFill>
                  <a:srgbClr val="25243D"/>
                </a:solidFill>
              </a:rPr>
              <a:t>Contrôle de connaissances final</a:t>
            </a:r>
            <a:endParaRPr lang="en-GB" sz="4000" dirty="0">
              <a:solidFill>
                <a:srgbClr val="25243D"/>
              </a:solidFill>
            </a:endParaRPr>
          </a:p>
        </p:txBody>
      </p:sp>
    </p:spTree>
    <p:extLst>
      <p:ext uri="{BB962C8B-B14F-4D97-AF65-F5344CB8AC3E}">
        <p14:creationId xmlns:p14="http://schemas.microsoft.com/office/powerpoint/2010/main" val="539807061"/>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itle 8">
            <a:extLst>
              <a:ext uri="{FF2B5EF4-FFF2-40B4-BE49-F238E27FC236}">
                <a16:creationId xmlns:a16="http://schemas.microsoft.com/office/drawing/2014/main" id="{A8BAA2BC-2C50-1646-A0CE-372C2B0DE58B}"/>
              </a:ext>
            </a:extLst>
          </p:cNvPr>
          <p:cNvSpPr>
            <a:spLocks noGrp="1"/>
          </p:cNvSpPr>
          <p:nvPr>
            <p:ph type="title"/>
          </p:nvPr>
        </p:nvSpPr>
        <p:spPr/>
        <p:txBody>
          <a:bodyPr rtlCol="0"/>
          <a:lstStyle/>
          <a:p>
            <a:pPr rtl="0"/>
            <a:r>
              <a:rPr lang="fr-FR">
                <a:solidFill>
                  <a:schemeClr val="bg2"/>
                </a:solidFill>
                <a:cs typeface="Arial" charset="0"/>
              </a:rPr>
              <a:t>Leçon 3 : Comment se nourrir pour être un explorateur de l’Arctique ?</a:t>
            </a:r>
            <a:endParaRPr lang="en-US" dirty="0"/>
          </a:p>
        </p:txBody>
      </p:sp>
      <p:sp>
        <p:nvSpPr>
          <p:cNvPr id="14" name="Title 1">
            <a:extLst>
              <a:ext uri="{FF2B5EF4-FFF2-40B4-BE49-F238E27FC236}">
                <a16:creationId xmlns:a16="http://schemas.microsoft.com/office/drawing/2014/main" id="{7C6120B9-8FB3-2345-9DBD-80882AD81CFE}"/>
              </a:ext>
            </a:extLst>
          </p:cNvPr>
          <p:cNvSpPr txBox="1">
            <a:spLocks/>
          </p:cNvSpPr>
          <p:nvPr/>
        </p:nvSpPr>
        <p:spPr>
          <a:xfrm>
            <a:off x="434052" y="1292788"/>
            <a:ext cx="5204619" cy="655638"/>
          </a:xfrm>
          <a:prstGeom prst="rect">
            <a:avLst/>
          </a:prstGeom>
          <a:ln w="12700">
            <a:miter lim="400000"/>
          </a:ln>
          <a:extLst>
            <a:ext uri="{C572A759-6A51-4108-AA02-DFA0A04FC94B}">
              <ma14:wrappingTextBoxFlag xmlns:ma14="http://schemas.microsoft.com/office/mac/drawingml/2011/main" xmlns="" val="1"/>
            </a:ext>
          </a:extLst>
        </p:spPr>
        <p:txBody>
          <a:bodyPr lIns="45719" rIns="45719" rtlCol="0" anchor="ctr"/>
          <a:lstStyle>
            <a:lvl1pPr marL="0" marR="0" indent="0" algn="l" defTabSz="914400" rtl="0" latinLnBrk="0">
              <a:lnSpc>
                <a:spcPct val="90000"/>
              </a:lnSpc>
              <a:spcBef>
                <a:spcPts val="0"/>
              </a:spcBef>
              <a:spcAft>
                <a:spcPts val="0"/>
              </a:spcAft>
              <a:buClrTx/>
              <a:buSzTx/>
              <a:buFontTx/>
              <a:buNone/>
              <a:tabLst/>
              <a:defRPr sz="4400" b="1" i="0" u="none" strike="noStrike" cap="none" spc="0" baseline="0">
                <a:ln>
                  <a:noFill/>
                </a:ln>
                <a:solidFill>
                  <a:srgbClr val="25233F"/>
                </a:solidFill>
                <a:uFillTx/>
                <a:latin typeface="Century Gothic" panose="020B0502020202020204" pitchFamily="34" charset="0"/>
                <a:ea typeface="+mj-ea"/>
                <a:cs typeface="+mj-cs"/>
                <a:sym typeface="Calibri"/>
              </a:defRPr>
            </a:lvl1pPr>
            <a:lvl2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2pPr>
            <a:lvl3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3pPr>
            <a:lvl4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4pPr>
            <a:lvl5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5pPr>
            <a:lvl6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6pPr>
            <a:lvl7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7pPr>
            <a:lvl8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8pPr>
            <a:lvl9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9pPr>
          </a:lstStyle>
          <a:p>
            <a:pPr rtl="0" hangingPunct="1"/>
            <a:r>
              <a:rPr lang="fr-FR" sz="3400">
                <a:solidFill>
                  <a:srgbClr val="25243D"/>
                </a:solidFill>
              </a:rPr>
              <a:t>L’Arctique</a:t>
            </a:r>
            <a:endParaRPr lang="en-GB" sz="3400" dirty="0">
              <a:solidFill>
                <a:srgbClr val="25243D"/>
              </a:solidFill>
            </a:endParaRPr>
          </a:p>
        </p:txBody>
      </p:sp>
      <p:pic>
        <p:nvPicPr>
          <p:cNvPr id="15" name="Picture 14">
            <a:extLst>
              <a:ext uri="{FF2B5EF4-FFF2-40B4-BE49-F238E27FC236}">
                <a16:creationId xmlns:a16="http://schemas.microsoft.com/office/drawing/2014/main" id="{C3966DA4-3A93-3B48-9381-6005BF952F17}"/>
              </a:ext>
            </a:extLst>
          </p:cNvPr>
          <p:cNvPicPr>
            <a:picLocks noChangeAspect="1"/>
          </p:cNvPicPr>
          <p:nvPr/>
        </p:nvPicPr>
        <p:blipFill>
          <a:blip r:embed="rId3" cstate="email">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1935524" y="1415185"/>
            <a:ext cx="5236440" cy="5236440"/>
          </a:xfrm>
          <a:prstGeom prst="rect">
            <a:avLst/>
          </a:prstGeom>
        </p:spPr>
      </p:pic>
      <p:sp>
        <p:nvSpPr>
          <p:cNvPr id="16" name="Rectangle 15">
            <a:extLst>
              <a:ext uri="{FF2B5EF4-FFF2-40B4-BE49-F238E27FC236}">
                <a16:creationId xmlns:a16="http://schemas.microsoft.com/office/drawing/2014/main" id="{9DFAAE03-676B-AC42-88C9-0C263DB9ED51}"/>
              </a:ext>
            </a:extLst>
          </p:cNvPr>
          <p:cNvSpPr/>
          <p:nvPr/>
        </p:nvSpPr>
        <p:spPr>
          <a:xfrm>
            <a:off x="3952799" y="4946797"/>
            <a:ext cx="572593" cy="461665"/>
          </a:xfrm>
          <a:prstGeom prst="rect">
            <a:avLst/>
          </a:prstGeom>
        </p:spPr>
        <p:txBody>
          <a:bodyPr wrap="none" rtlCol="0">
            <a:spAutoFit/>
          </a:bodyPr>
          <a:lstStyle/>
          <a:p>
            <a:pPr rtl="0"/>
            <a:r>
              <a:rPr lang="fr-FR" sz="2400" b="1">
                <a:solidFill>
                  <a:srgbClr val="25243D"/>
                </a:solidFill>
                <a:latin typeface="Century Gothic Bold"/>
              </a:rPr>
              <a:t>Royaume-Uni</a:t>
            </a:r>
            <a:endParaRPr lang="en-GB" sz="2400" b="1" dirty="0">
              <a:solidFill>
                <a:srgbClr val="25243D"/>
              </a:solidFill>
              <a:latin typeface="Century Gothic Bold"/>
            </a:endParaRPr>
          </a:p>
        </p:txBody>
      </p:sp>
      <p:sp>
        <p:nvSpPr>
          <p:cNvPr id="17" name="Rectangle 16">
            <a:extLst>
              <a:ext uri="{FF2B5EF4-FFF2-40B4-BE49-F238E27FC236}">
                <a16:creationId xmlns:a16="http://schemas.microsoft.com/office/drawing/2014/main" id="{2A83F11F-72FB-8448-9FC0-13DA60A3DAF1}"/>
              </a:ext>
            </a:extLst>
          </p:cNvPr>
          <p:cNvSpPr/>
          <p:nvPr/>
        </p:nvSpPr>
        <p:spPr>
          <a:xfrm>
            <a:off x="5330633" y="3900923"/>
            <a:ext cx="1093569" cy="461665"/>
          </a:xfrm>
          <a:prstGeom prst="rect">
            <a:avLst/>
          </a:prstGeom>
        </p:spPr>
        <p:txBody>
          <a:bodyPr wrap="none" rtlCol="0">
            <a:spAutoFit/>
          </a:bodyPr>
          <a:lstStyle/>
          <a:p>
            <a:pPr rtl="0"/>
            <a:r>
              <a:rPr lang="fr-FR" sz="2400" b="1">
                <a:solidFill>
                  <a:srgbClr val="25243D"/>
                </a:solidFill>
                <a:latin typeface="Century Gothic Bold"/>
              </a:rPr>
              <a:t>Russie</a:t>
            </a:r>
            <a:endParaRPr lang="en-GB" sz="2400" b="1" dirty="0">
              <a:solidFill>
                <a:srgbClr val="25243D"/>
              </a:solidFill>
              <a:latin typeface="Century Gothic Bold"/>
            </a:endParaRPr>
          </a:p>
        </p:txBody>
      </p:sp>
      <p:sp>
        <p:nvSpPr>
          <p:cNvPr id="18" name="Rectangle 17">
            <a:extLst>
              <a:ext uri="{FF2B5EF4-FFF2-40B4-BE49-F238E27FC236}">
                <a16:creationId xmlns:a16="http://schemas.microsoft.com/office/drawing/2014/main" id="{5B920F31-D8DB-D84C-9E17-B5AC7FD80653}"/>
              </a:ext>
            </a:extLst>
          </p:cNvPr>
          <p:cNvSpPr/>
          <p:nvPr/>
        </p:nvSpPr>
        <p:spPr>
          <a:xfrm>
            <a:off x="2529011" y="3276014"/>
            <a:ext cx="1423788" cy="461665"/>
          </a:xfrm>
          <a:prstGeom prst="rect">
            <a:avLst/>
          </a:prstGeom>
        </p:spPr>
        <p:txBody>
          <a:bodyPr wrap="none" rtlCol="0">
            <a:spAutoFit/>
          </a:bodyPr>
          <a:lstStyle/>
          <a:p>
            <a:pPr rtl="0"/>
            <a:r>
              <a:rPr lang="fr-FR" sz="2400" b="1" dirty="0">
                <a:solidFill>
                  <a:srgbClr val="25243D"/>
                </a:solidFill>
                <a:latin typeface="Century Gothic Bold"/>
              </a:rPr>
              <a:t>Canada</a:t>
            </a:r>
            <a:endParaRPr lang="en-GB" sz="2400" b="1" dirty="0">
              <a:solidFill>
                <a:srgbClr val="25243D"/>
              </a:solidFill>
              <a:latin typeface="Century Gothic Bold"/>
            </a:endParaRPr>
          </a:p>
        </p:txBody>
      </p:sp>
      <p:sp>
        <p:nvSpPr>
          <p:cNvPr id="19" name="Rectangle 18">
            <a:extLst>
              <a:ext uri="{FF2B5EF4-FFF2-40B4-BE49-F238E27FC236}">
                <a16:creationId xmlns:a16="http://schemas.microsoft.com/office/drawing/2014/main" id="{B814EDD0-6BF0-FC4C-8C59-92076561F71D}"/>
              </a:ext>
            </a:extLst>
          </p:cNvPr>
          <p:cNvSpPr/>
          <p:nvPr/>
        </p:nvSpPr>
        <p:spPr>
          <a:xfrm>
            <a:off x="2822227" y="4425480"/>
            <a:ext cx="1784463" cy="461665"/>
          </a:xfrm>
          <a:prstGeom prst="rect">
            <a:avLst/>
          </a:prstGeom>
        </p:spPr>
        <p:txBody>
          <a:bodyPr wrap="none" rtlCol="0">
            <a:spAutoFit/>
          </a:bodyPr>
          <a:lstStyle/>
          <a:p>
            <a:pPr rtl="0"/>
            <a:r>
              <a:rPr lang="fr-FR" sz="2400" b="1">
                <a:solidFill>
                  <a:srgbClr val="25243D"/>
                </a:solidFill>
                <a:latin typeface="Century Gothic Bold"/>
              </a:rPr>
              <a:t>Groenland</a:t>
            </a:r>
            <a:endParaRPr lang="en-GB" sz="2400" b="1" dirty="0">
              <a:solidFill>
                <a:srgbClr val="25243D"/>
              </a:solidFill>
              <a:latin typeface="Century Gothic Bold"/>
            </a:endParaRPr>
          </a:p>
        </p:txBody>
      </p:sp>
      <p:sp>
        <p:nvSpPr>
          <p:cNvPr id="20" name="Oval 19">
            <a:extLst>
              <a:ext uri="{FF2B5EF4-FFF2-40B4-BE49-F238E27FC236}">
                <a16:creationId xmlns:a16="http://schemas.microsoft.com/office/drawing/2014/main" id="{06730EEF-7ABC-324C-87EA-ECB8D8BD15E8}"/>
              </a:ext>
            </a:extLst>
          </p:cNvPr>
          <p:cNvSpPr>
            <a:spLocks noChangeAspect="1"/>
          </p:cNvSpPr>
          <p:nvPr/>
        </p:nvSpPr>
        <p:spPr>
          <a:xfrm>
            <a:off x="3814686" y="3290836"/>
            <a:ext cx="1477168" cy="1477168"/>
          </a:xfrm>
          <a:prstGeom prst="ellipse">
            <a:avLst/>
          </a:prstGeom>
          <a:noFill/>
          <a:ln>
            <a:solidFill>
              <a:srgbClr val="DD3A4F"/>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sz="1800" dirty="0"/>
          </a:p>
        </p:txBody>
      </p:sp>
      <p:sp>
        <p:nvSpPr>
          <p:cNvPr id="21" name="Rectangle 20">
            <a:extLst>
              <a:ext uri="{FF2B5EF4-FFF2-40B4-BE49-F238E27FC236}">
                <a16:creationId xmlns:a16="http://schemas.microsoft.com/office/drawing/2014/main" id="{5FCDE49C-577D-4940-B190-411C2A93C788}"/>
              </a:ext>
            </a:extLst>
          </p:cNvPr>
          <p:cNvSpPr/>
          <p:nvPr/>
        </p:nvSpPr>
        <p:spPr>
          <a:xfrm>
            <a:off x="4914965" y="3045182"/>
            <a:ext cx="2037737" cy="461665"/>
          </a:xfrm>
          <a:prstGeom prst="rect">
            <a:avLst/>
          </a:prstGeom>
        </p:spPr>
        <p:txBody>
          <a:bodyPr wrap="none" rtlCol="0">
            <a:spAutoFit/>
          </a:bodyPr>
          <a:lstStyle/>
          <a:p>
            <a:pPr rtl="0"/>
            <a:r>
              <a:rPr lang="fr-FR" sz="2400" b="1">
                <a:solidFill>
                  <a:srgbClr val="DD3A4F"/>
                </a:solidFill>
                <a:latin typeface="Century Gothic Bold"/>
              </a:rPr>
              <a:t>Cercle arctique</a:t>
            </a:r>
            <a:endParaRPr lang="en-GB" sz="2400" b="1" dirty="0">
              <a:solidFill>
                <a:srgbClr val="DD3A4F"/>
              </a:solidFill>
              <a:latin typeface="Century Gothic Bold"/>
            </a:endParaRPr>
          </a:p>
        </p:txBody>
      </p:sp>
      <p:sp>
        <p:nvSpPr>
          <p:cNvPr id="22" name="Rectangle 21">
            <a:extLst>
              <a:ext uri="{FF2B5EF4-FFF2-40B4-BE49-F238E27FC236}">
                <a16:creationId xmlns:a16="http://schemas.microsoft.com/office/drawing/2014/main" id="{0A03FC06-663F-0546-99B6-F802B9E24858}"/>
              </a:ext>
            </a:extLst>
          </p:cNvPr>
          <p:cNvSpPr/>
          <p:nvPr/>
        </p:nvSpPr>
        <p:spPr>
          <a:xfrm>
            <a:off x="3927123" y="3572424"/>
            <a:ext cx="1225015" cy="830997"/>
          </a:xfrm>
          <a:prstGeom prst="rect">
            <a:avLst/>
          </a:prstGeom>
        </p:spPr>
        <p:txBody>
          <a:bodyPr wrap="none" rtlCol="0">
            <a:spAutoFit/>
          </a:bodyPr>
          <a:lstStyle/>
          <a:p>
            <a:pPr algn="ctr" rtl="0"/>
            <a:r>
              <a:rPr lang="fr-FR" sz="2400" b="1">
                <a:solidFill>
                  <a:srgbClr val="4EACC5"/>
                </a:solidFill>
                <a:latin typeface="Century Gothic Bold"/>
              </a:rPr>
              <a:t>Océan</a:t>
            </a:r>
          </a:p>
          <a:p>
            <a:pPr algn="ctr" rtl="0"/>
            <a:r>
              <a:rPr lang="fr-FR" sz="2400" b="1">
                <a:solidFill>
                  <a:srgbClr val="4EACC5"/>
                </a:solidFill>
                <a:latin typeface="Century Gothic Bold"/>
              </a:rPr>
              <a:t>Arctique</a:t>
            </a:r>
            <a:endParaRPr lang="en-GB" sz="2400" b="1" dirty="0">
              <a:solidFill>
                <a:srgbClr val="4EACC5"/>
              </a:solidFill>
              <a:latin typeface="Century Gothic Bold"/>
            </a:endParaRPr>
          </a:p>
        </p:txBody>
      </p:sp>
    </p:spTree>
    <p:extLst>
      <p:ext uri="{BB962C8B-B14F-4D97-AF65-F5344CB8AC3E}">
        <p14:creationId xmlns:p14="http://schemas.microsoft.com/office/powerpoint/2010/main" val="1538620276"/>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EBF610-D52C-E249-9507-CD554BDCA0B6}"/>
              </a:ext>
            </a:extLst>
          </p:cNvPr>
          <p:cNvSpPr>
            <a:spLocks noGrp="1"/>
          </p:cNvSpPr>
          <p:nvPr>
            <p:ph type="title"/>
          </p:nvPr>
        </p:nvSpPr>
        <p:spPr>
          <a:xfrm>
            <a:off x="3733800" y="438820"/>
            <a:ext cx="4546600" cy="241880"/>
          </a:xfrm>
        </p:spPr>
        <p:txBody>
          <a:bodyPr rtlCol="0"/>
          <a:lstStyle/>
          <a:p>
            <a:pPr rtl="0"/>
            <a:r>
              <a:rPr lang="fr-FR" dirty="0">
                <a:solidFill>
                  <a:schemeClr val="tx1"/>
                </a:solidFill>
                <a:cs typeface="Arial" charset="0"/>
              </a:rPr>
              <a:t>Leçon 3 : Comment se nourrir pour être un explorateur de l’Arctique ?</a:t>
            </a:r>
            <a:endParaRPr lang="en-US" dirty="0">
              <a:solidFill>
                <a:schemeClr val="tx1"/>
              </a:solidFill>
            </a:endParaRPr>
          </a:p>
        </p:txBody>
      </p:sp>
      <p:sp>
        <p:nvSpPr>
          <p:cNvPr id="8" name="TextBox 7">
            <a:extLst>
              <a:ext uri="{FF2B5EF4-FFF2-40B4-BE49-F238E27FC236}">
                <a16:creationId xmlns:a16="http://schemas.microsoft.com/office/drawing/2014/main" id="{D201E1A6-260E-124E-9F31-FF9FC3E231C9}"/>
              </a:ext>
            </a:extLst>
          </p:cNvPr>
          <p:cNvSpPr txBox="1"/>
          <p:nvPr/>
        </p:nvSpPr>
        <p:spPr>
          <a:xfrm>
            <a:off x="4572000" y="2028978"/>
            <a:ext cx="4122738" cy="398570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22860" tIns="22860" rIns="22860" bIns="22860" numCol="1" spcCol="38100" rtlCol="0" anchor="t">
            <a:spAutoFit/>
          </a:bodyPr>
          <a:lstStyle/>
          <a:p>
            <a:pPr rtl="0"/>
            <a:r>
              <a:rPr lang="fr-FR" sz="1600" b="1" dirty="0">
                <a:solidFill>
                  <a:srgbClr val="FFFFFF"/>
                </a:solidFill>
                <a:latin typeface="Century Gothic" panose="020B0502020202020204" pitchFamily="34" charset="0"/>
              </a:rPr>
              <a:t>Bonjour, je m’appelle Fran et je m’assure que tout le monde sur l’expédition ait une alimentation saine. </a:t>
            </a:r>
            <a:br>
              <a:rPr lang="en-US" sz="1600" b="1" dirty="0">
                <a:solidFill>
                  <a:srgbClr val="FFFFFF"/>
                </a:solidFill>
                <a:latin typeface="Century Gothic" panose="020B0502020202020204" pitchFamily="34" charset="0"/>
              </a:rPr>
            </a:br>
            <a:br>
              <a:rPr lang="en-US" sz="1600" b="1" dirty="0">
                <a:solidFill>
                  <a:srgbClr val="FFFFFF"/>
                </a:solidFill>
                <a:latin typeface="Century Gothic" panose="020B0502020202020204" pitchFamily="34" charset="0"/>
              </a:rPr>
            </a:br>
            <a:r>
              <a:rPr lang="fr-FR" sz="1600" b="1" dirty="0">
                <a:solidFill>
                  <a:srgbClr val="FFFFFF"/>
                </a:solidFill>
                <a:latin typeface="Century Gothic" panose="020B0502020202020204" pitchFamily="34" charset="0"/>
              </a:rPr>
              <a:t>Être cheffe cuisinière en Arctique implique de sérieux défis. La plupart du temps, l’eau fraîche est gelée, il n’y a pas de supermarchés ni d’épiceries où se rendre s’il nous manque des ingrédients !</a:t>
            </a:r>
            <a:br>
              <a:rPr lang="en-US" sz="1600" b="1" dirty="0">
                <a:solidFill>
                  <a:srgbClr val="FFFFFF"/>
                </a:solidFill>
                <a:latin typeface="Century Gothic" panose="020B0502020202020204" pitchFamily="34" charset="0"/>
              </a:rPr>
            </a:br>
            <a:br>
              <a:rPr lang="en-US" sz="1600" b="1" dirty="0">
                <a:solidFill>
                  <a:srgbClr val="FFFFFF"/>
                </a:solidFill>
                <a:latin typeface="Century Gothic" panose="020B0502020202020204" pitchFamily="34" charset="0"/>
              </a:rPr>
            </a:br>
            <a:r>
              <a:rPr lang="fr-FR" sz="1600" b="1" dirty="0">
                <a:solidFill>
                  <a:srgbClr val="FFFFFF"/>
                </a:solidFill>
                <a:latin typeface="Century Gothic" panose="020B0502020202020204" pitchFamily="34" charset="0"/>
              </a:rPr>
              <a:t>Les conditions nécessitent également un régime spécial pour rester en bonne santé. Votre défi est de prendre ma place et d’élaborer le menu du jour. Bonne chance, les explorateurs aussi peuvent s’avérer difficiles en matière de nourriture !</a:t>
            </a:r>
          </a:p>
        </p:txBody>
      </p:sp>
      <p:sp>
        <p:nvSpPr>
          <p:cNvPr id="6" name="Title 3">
            <a:extLst>
              <a:ext uri="{FF2B5EF4-FFF2-40B4-BE49-F238E27FC236}">
                <a16:creationId xmlns:a16="http://schemas.microsoft.com/office/drawing/2014/main" id="{EA62D6C4-7F06-0C44-A9A6-F7A895812165}"/>
              </a:ext>
            </a:extLst>
          </p:cNvPr>
          <p:cNvSpPr txBox="1">
            <a:spLocks/>
          </p:cNvSpPr>
          <p:nvPr/>
        </p:nvSpPr>
        <p:spPr>
          <a:xfrm>
            <a:off x="399330" y="999563"/>
            <a:ext cx="8229600" cy="1242219"/>
          </a:xfrm>
          <a:prstGeom prst="rect">
            <a:avLst/>
          </a:prstGeom>
          <a:ln w="12700">
            <a:miter lim="400000"/>
          </a:ln>
          <a:extLst>
            <a:ext uri="{C572A759-6A51-4108-AA02-DFA0A04FC94B}">
              <ma14:wrappingTextBoxFlag xmlns:ma14="http://schemas.microsoft.com/office/mac/drawingml/2011/main" xmlns="" val="1"/>
            </a:ext>
          </a:extLst>
        </p:spPr>
        <p:txBody>
          <a:bodyPr lIns="45719" rIns="45719" rtlCol="0" anchor="ctr"/>
          <a:lstStyle>
            <a:lvl1pPr marL="0" marR="0" indent="0" algn="l" defTabSz="914400" rtl="0" latinLnBrk="0">
              <a:lnSpc>
                <a:spcPct val="90000"/>
              </a:lnSpc>
              <a:spcBef>
                <a:spcPts val="0"/>
              </a:spcBef>
              <a:spcAft>
                <a:spcPts val="0"/>
              </a:spcAft>
              <a:buClrTx/>
              <a:buSzTx/>
              <a:buFontTx/>
              <a:buNone/>
              <a:tabLst/>
              <a:defRPr sz="4400" b="1" i="0" u="none" strike="noStrike" cap="none" spc="0" baseline="0">
                <a:ln>
                  <a:noFill/>
                </a:ln>
                <a:solidFill>
                  <a:srgbClr val="25233F"/>
                </a:solidFill>
                <a:uFillTx/>
                <a:latin typeface="Century Gothic" panose="020B0502020202020204" pitchFamily="34" charset="0"/>
                <a:ea typeface="+mj-ea"/>
                <a:cs typeface="+mj-cs"/>
                <a:sym typeface="Calibri"/>
              </a:defRPr>
            </a:lvl1pPr>
            <a:lvl2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2pPr>
            <a:lvl3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3pPr>
            <a:lvl4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4pPr>
            <a:lvl5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5pPr>
            <a:lvl6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6pPr>
            <a:lvl7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7pPr>
            <a:lvl8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8pPr>
            <a:lvl9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9pPr>
          </a:lstStyle>
          <a:p>
            <a:pPr rtl="0" hangingPunct="1"/>
            <a:r>
              <a:rPr lang="fr-FR" sz="3400">
                <a:solidFill>
                  <a:schemeClr val="tx1"/>
                </a:solidFill>
              </a:rPr>
              <a:t>Présentation de Fran Orio</a:t>
            </a:r>
          </a:p>
        </p:txBody>
      </p:sp>
      <p:sp>
        <p:nvSpPr>
          <p:cNvPr id="10" name="Oval 9">
            <a:extLst>
              <a:ext uri="{FF2B5EF4-FFF2-40B4-BE49-F238E27FC236}">
                <a16:creationId xmlns:a16="http://schemas.microsoft.com/office/drawing/2014/main" id="{979C098E-374D-6E40-BCF9-DA5365C1319E}"/>
              </a:ext>
            </a:extLst>
          </p:cNvPr>
          <p:cNvSpPr/>
          <p:nvPr/>
        </p:nvSpPr>
        <p:spPr>
          <a:xfrm>
            <a:off x="964411" y="2241629"/>
            <a:ext cx="3042508" cy="3041999"/>
          </a:xfrm>
          <a:prstGeom prst="ellipse">
            <a:avLst/>
          </a:prstGeom>
          <a:blipFill>
            <a:blip r:embed="rId2" cstate="email">
              <a:extLst>
                <a:ext uri="{28A0092B-C50C-407E-A947-70E740481C1C}">
                  <a14:useLocalDpi xmlns:a14="http://schemas.microsoft.com/office/drawing/2010/main"/>
                </a:ext>
              </a:extLst>
            </a:blip>
            <a:stretch>
              <a:fillRect/>
            </a:stretch>
          </a:blipFill>
          <a:ln w="12700" cap="flat">
            <a:no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22860" tIns="22860" rIns="22860" bIns="22860" numCol="1" spcCol="38100" rtlCol="0" anchor="ctr">
            <a:spAutoFit/>
          </a:bodyPr>
          <a:lstStyle/>
          <a:p>
            <a:pPr rtl="0"/>
            <a:endParaRPr lang="en-US"/>
          </a:p>
        </p:txBody>
      </p:sp>
    </p:spTree>
    <p:extLst>
      <p:ext uri="{BB962C8B-B14F-4D97-AF65-F5344CB8AC3E}">
        <p14:creationId xmlns:p14="http://schemas.microsoft.com/office/powerpoint/2010/main" val="3677682788"/>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itle 8">
            <a:extLst>
              <a:ext uri="{FF2B5EF4-FFF2-40B4-BE49-F238E27FC236}">
                <a16:creationId xmlns:a16="http://schemas.microsoft.com/office/drawing/2014/main" id="{A8BAA2BC-2C50-1646-A0CE-372C2B0DE58B}"/>
              </a:ext>
            </a:extLst>
          </p:cNvPr>
          <p:cNvSpPr>
            <a:spLocks noGrp="1"/>
          </p:cNvSpPr>
          <p:nvPr>
            <p:ph type="title"/>
          </p:nvPr>
        </p:nvSpPr>
        <p:spPr>
          <a:xfrm>
            <a:off x="2990850" y="415063"/>
            <a:ext cx="5289550" cy="273845"/>
          </a:xfrm>
        </p:spPr>
        <p:txBody>
          <a:bodyPr rtlCol="0"/>
          <a:lstStyle/>
          <a:p>
            <a:pPr rtl="0"/>
            <a:r>
              <a:rPr lang="fr-FR" dirty="0">
                <a:solidFill>
                  <a:schemeClr val="bg2"/>
                </a:solidFill>
                <a:cs typeface="Arial" charset="0"/>
              </a:rPr>
              <a:t>Leçon 3 : Comment se nourrir pour être un explorateur de l’Arctique ?</a:t>
            </a:r>
            <a:endParaRPr lang="en-US" dirty="0"/>
          </a:p>
        </p:txBody>
      </p:sp>
      <p:sp>
        <p:nvSpPr>
          <p:cNvPr id="12" name="Cloud Callout 11">
            <a:extLst>
              <a:ext uri="{FF2B5EF4-FFF2-40B4-BE49-F238E27FC236}">
                <a16:creationId xmlns:a16="http://schemas.microsoft.com/office/drawing/2014/main" id="{59AA8684-0BE3-0941-91CD-F7B94ADA42ED}"/>
              </a:ext>
            </a:extLst>
          </p:cNvPr>
          <p:cNvSpPr/>
          <p:nvPr/>
        </p:nvSpPr>
        <p:spPr>
          <a:xfrm>
            <a:off x="1781437" y="1754982"/>
            <a:ext cx="5544615" cy="3240360"/>
          </a:xfrm>
          <a:prstGeom prst="cloudCallout">
            <a:avLst>
              <a:gd name="adj1" fmla="val -29903"/>
              <a:gd name="adj2" fmla="val 79079"/>
            </a:avLst>
          </a:prstGeom>
          <a:solidFill>
            <a:srgbClr val="6BD1D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fr-FR" sz="3400" b="1">
                <a:solidFill>
                  <a:srgbClr val="25243D"/>
                </a:solidFill>
                <a:latin typeface="Century Gothic" panose="020B0502020202020204" pitchFamily="34" charset="0"/>
              </a:rPr>
              <a:t>Qu’est-ce qu’un « régime » ?</a:t>
            </a:r>
          </a:p>
        </p:txBody>
      </p:sp>
    </p:spTree>
    <p:extLst>
      <p:ext uri="{BB962C8B-B14F-4D97-AF65-F5344CB8AC3E}">
        <p14:creationId xmlns:p14="http://schemas.microsoft.com/office/powerpoint/2010/main" val="2733817094"/>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4" name="Title 8">
            <a:extLst>
              <a:ext uri="{FF2B5EF4-FFF2-40B4-BE49-F238E27FC236}">
                <a16:creationId xmlns:a16="http://schemas.microsoft.com/office/drawing/2014/main" id="{A8BAA2BC-2C50-1646-A0CE-372C2B0DE58B}"/>
              </a:ext>
            </a:extLst>
          </p:cNvPr>
          <p:cNvSpPr>
            <a:spLocks noGrp="1"/>
          </p:cNvSpPr>
          <p:nvPr>
            <p:ph type="title"/>
          </p:nvPr>
        </p:nvSpPr>
        <p:spPr>
          <a:xfrm>
            <a:off x="3848100" y="415063"/>
            <a:ext cx="4432300" cy="273845"/>
          </a:xfrm>
        </p:spPr>
        <p:txBody>
          <a:bodyPr rtlCol="0"/>
          <a:lstStyle/>
          <a:p>
            <a:pPr rtl="0"/>
            <a:r>
              <a:rPr lang="fr-FR" dirty="0">
                <a:solidFill>
                  <a:schemeClr val="bg2"/>
                </a:solidFill>
                <a:cs typeface="Arial" charset="0"/>
              </a:rPr>
              <a:t>Leçon 3 : Comment se nourrir pour être un explorateur de l’Arctique ?</a:t>
            </a:r>
            <a:endParaRPr lang="en-US" dirty="0"/>
          </a:p>
        </p:txBody>
      </p:sp>
      <p:sp>
        <p:nvSpPr>
          <p:cNvPr id="4" name="Title 1">
            <a:extLst>
              <a:ext uri="{FF2B5EF4-FFF2-40B4-BE49-F238E27FC236}">
                <a16:creationId xmlns:a16="http://schemas.microsoft.com/office/drawing/2014/main" id="{E9A7E176-C5E1-B84E-879B-AFCA09A6D3A0}"/>
              </a:ext>
            </a:extLst>
          </p:cNvPr>
          <p:cNvSpPr txBox="1">
            <a:spLocks/>
          </p:cNvSpPr>
          <p:nvPr/>
        </p:nvSpPr>
        <p:spPr>
          <a:xfrm>
            <a:off x="399168" y="1291473"/>
            <a:ext cx="5204619" cy="655638"/>
          </a:xfrm>
          <a:prstGeom prst="rect">
            <a:avLst/>
          </a:prstGeom>
          <a:ln w="12700">
            <a:miter lim="400000"/>
          </a:ln>
          <a:extLst>
            <a:ext uri="{C572A759-6A51-4108-AA02-DFA0A04FC94B}">
              <ma14:wrappingTextBoxFlag xmlns:ma14="http://schemas.microsoft.com/office/mac/drawingml/2011/main" xmlns="" val="1"/>
            </a:ext>
          </a:extLst>
        </p:spPr>
        <p:txBody>
          <a:bodyPr lIns="45719" rIns="45719" rtlCol="0" anchor="ctr"/>
          <a:lstStyle>
            <a:lvl1pPr marL="0" marR="0" indent="0" algn="l" defTabSz="914400" rtl="0" latinLnBrk="0">
              <a:lnSpc>
                <a:spcPct val="90000"/>
              </a:lnSpc>
              <a:spcBef>
                <a:spcPts val="0"/>
              </a:spcBef>
              <a:spcAft>
                <a:spcPts val="0"/>
              </a:spcAft>
              <a:buClrTx/>
              <a:buSzTx/>
              <a:buFontTx/>
              <a:buNone/>
              <a:tabLst/>
              <a:defRPr sz="4400" b="1" i="0" u="none" strike="noStrike" cap="none" spc="0" baseline="0">
                <a:ln>
                  <a:noFill/>
                </a:ln>
                <a:solidFill>
                  <a:srgbClr val="25233F"/>
                </a:solidFill>
                <a:uFillTx/>
                <a:latin typeface="Century Gothic" panose="020B0502020202020204" pitchFamily="34" charset="0"/>
                <a:ea typeface="+mj-ea"/>
                <a:cs typeface="+mj-cs"/>
                <a:sym typeface="Calibri"/>
              </a:defRPr>
            </a:lvl1pPr>
            <a:lvl2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2pPr>
            <a:lvl3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3pPr>
            <a:lvl4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4pPr>
            <a:lvl5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5pPr>
            <a:lvl6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6pPr>
            <a:lvl7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7pPr>
            <a:lvl8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8pPr>
            <a:lvl9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9pPr>
          </a:lstStyle>
          <a:p>
            <a:pPr rtl="0" hangingPunct="1"/>
            <a:r>
              <a:rPr lang="fr-FR" sz="3400">
                <a:solidFill>
                  <a:srgbClr val="25243D"/>
                </a:solidFill>
              </a:rPr>
              <a:t>Mots-clés</a:t>
            </a:r>
            <a:endParaRPr lang="en-GB" sz="3400" dirty="0">
              <a:solidFill>
                <a:srgbClr val="25243D"/>
              </a:solidFill>
            </a:endParaRPr>
          </a:p>
        </p:txBody>
      </p:sp>
      <p:pic>
        <p:nvPicPr>
          <p:cNvPr id="5" name="Picture 4" descr="FOKS2 Diet Infographic.png">
            <a:extLst>
              <a:ext uri="{FF2B5EF4-FFF2-40B4-BE49-F238E27FC236}">
                <a16:creationId xmlns:a16="http://schemas.microsoft.com/office/drawing/2014/main" id="{F9E47559-67A6-3742-94CA-D8F30D559B80}"/>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830017" y="2222500"/>
            <a:ext cx="5447454" cy="3411099"/>
          </a:xfrm>
          <a:prstGeom prst="rect">
            <a:avLst/>
          </a:prstGeom>
        </p:spPr>
      </p:pic>
      <p:sp>
        <p:nvSpPr>
          <p:cNvPr id="6" name="Rectangle 5">
            <a:extLst>
              <a:ext uri="{FF2B5EF4-FFF2-40B4-BE49-F238E27FC236}">
                <a16:creationId xmlns:a16="http://schemas.microsoft.com/office/drawing/2014/main" id="{B044CAD2-DECB-294A-BF05-7A19EF81C1F7}"/>
              </a:ext>
            </a:extLst>
          </p:cNvPr>
          <p:cNvSpPr/>
          <p:nvPr/>
        </p:nvSpPr>
        <p:spPr>
          <a:xfrm>
            <a:off x="390702" y="1913245"/>
            <a:ext cx="4666108" cy="738664"/>
          </a:xfrm>
          <a:prstGeom prst="rect">
            <a:avLst/>
          </a:prstGeom>
        </p:spPr>
        <p:txBody>
          <a:bodyPr wrap="square" rtlCol="0">
            <a:spAutoFit/>
          </a:bodyPr>
          <a:lstStyle/>
          <a:p>
            <a:pPr rtl="0"/>
            <a:r>
              <a:rPr lang="fr-FR" sz="2400" b="1" dirty="0">
                <a:solidFill>
                  <a:srgbClr val="39D5D6"/>
                </a:solidFill>
                <a:latin typeface="Century Gothic Bold"/>
              </a:rPr>
              <a:t>Régime :</a:t>
            </a:r>
          </a:p>
          <a:p>
            <a:pPr rtl="0"/>
            <a:r>
              <a:rPr lang="fr-FR" sz="1800" b="1" dirty="0">
                <a:solidFill>
                  <a:srgbClr val="25243D"/>
                </a:solidFill>
                <a:latin typeface="Century Gothic Bold"/>
              </a:rPr>
              <a:t>Tout ce qu’une personne MANGE et BOIT</a:t>
            </a:r>
            <a:endParaRPr lang="en-US" sz="1800" dirty="0">
              <a:solidFill>
                <a:srgbClr val="25243D"/>
              </a:solidFill>
            </a:endParaRPr>
          </a:p>
        </p:txBody>
      </p:sp>
      <p:sp>
        <p:nvSpPr>
          <p:cNvPr id="7" name="Rectangle 6">
            <a:extLst>
              <a:ext uri="{FF2B5EF4-FFF2-40B4-BE49-F238E27FC236}">
                <a16:creationId xmlns:a16="http://schemas.microsoft.com/office/drawing/2014/main" id="{28AD197E-9186-B448-BC68-2FB71DD5A18C}"/>
              </a:ext>
            </a:extLst>
          </p:cNvPr>
          <p:cNvSpPr/>
          <p:nvPr/>
        </p:nvSpPr>
        <p:spPr>
          <a:xfrm>
            <a:off x="1830017" y="3626997"/>
            <a:ext cx="1612154" cy="461665"/>
          </a:xfrm>
          <a:prstGeom prst="rect">
            <a:avLst/>
          </a:prstGeom>
        </p:spPr>
        <p:txBody>
          <a:bodyPr wrap="square" rtlCol="0">
            <a:spAutoFit/>
          </a:bodyPr>
          <a:lstStyle/>
          <a:p>
            <a:pPr rtl="0"/>
            <a:r>
              <a:rPr lang="fr-FR" sz="2400" b="1">
                <a:solidFill>
                  <a:srgbClr val="39D5D6"/>
                </a:solidFill>
                <a:latin typeface="Century Gothic Bold"/>
              </a:rPr>
              <a:t>Calories</a:t>
            </a:r>
            <a:endParaRPr lang="en-US" sz="2400" dirty="0">
              <a:solidFill>
                <a:srgbClr val="39D5D6"/>
              </a:solidFill>
            </a:endParaRPr>
          </a:p>
        </p:txBody>
      </p:sp>
      <p:sp>
        <p:nvSpPr>
          <p:cNvPr id="8" name="Rectangle 7">
            <a:extLst>
              <a:ext uri="{FF2B5EF4-FFF2-40B4-BE49-F238E27FC236}">
                <a16:creationId xmlns:a16="http://schemas.microsoft.com/office/drawing/2014/main" id="{C5DF527C-6C0C-B348-855D-E1E7DAC00DF8}"/>
              </a:ext>
            </a:extLst>
          </p:cNvPr>
          <p:cNvSpPr/>
          <p:nvPr/>
        </p:nvSpPr>
        <p:spPr>
          <a:xfrm>
            <a:off x="1122843" y="5722574"/>
            <a:ext cx="3026503" cy="923330"/>
          </a:xfrm>
          <a:prstGeom prst="rect">
            <a:avLst/>
          </a:prstGeom>
        </p:spPr>
        <p:txBody>
          <a:bodyPr wrap="square" rtlCol="0">
            <a:spAutoFit/>
          </a:bodyPr>
          <a:lstStyle/>
          <a:p>
            <a:pPr rtl="0"/>
            <a:r>
              <a:rPr lang="fr-FR" sz="1800" b="1" dirty="0">
                <a:solidFill>
                  <a:srgbClr val="25243D"/>
                </a:solidFill>
                <a:latin typeface="Century Gothic Bold"/>
              </a:rPr>
              <a:t>Un moyen de MESURER la </a:t>
            </a:r>
          </a:p>
          <a:p>
            <a:pPr rtl="0"/>
            <a:r>
              <a:rPr lang="fr-FR" sz="1800" b="1" dirty="0">
                <a:solidFill>
                  <a:srgbClr val="25243D"/>
                </a:solidFill>
                <a:latin typeface="Century Gothic Bold"/>
              </a:rPr>
              <a:t>quantité d’énergie dans la nourriture.</a:t>
            </a:r>
            <a:endParaRPr lang="en-US" sz="1800" dirty="0">
              <a:solidFill>
                <a:srgbClr val="25243D"/>
              </a:solidFill>
            </a:endParaRPr>
          </a:p>
        </p:txBody>
      </p:sp>
      <p:sp>
        <p:nvSpPr>
          <p:cNvPr id="9" name="Rectangle 8">
            <a:extLst>
              <a:ext uri="{FF2B5EF4-FFF2-40B4-BE49-F238E27FC236}">
                <a16:creationId xmlns:a16="http://schemas.microsoft.com/office/drawing/2014/main" id="{D782137C-0A62-854C-B88D-6FBB148C3BD3}"/>
              </a:ext>
            </a:extLst>
          </p:cNvPr>
          <p:cNvSpPr/>
          <p:nvPr/>
        </p:nvSpPr>
        <p:spPr>
          <a:xfrm>
            <a:off x="5909768" y="3672975"/>
            <a:ext cx="2037780" cy="461665"/>
          </a:xfrm>
          <a:prstGeom prst="rect">
            <a:avLst/>
          </a:prstGeom>
        </p:spPr>
        <p:txBody>
          <a:bodyPr wrap="square" rtlCol="0">
            <a:spAutoFit/>
          </a:bodyPr>
          <a:lstStyle/>
          <a:p>
            <a:pPr rtl="0"/>
            <a:r>
              <a:rPr lang="fr-FR" sz="2400" b="1">
                <a:solidFill>
                  <a:srgbClr val="39D5D6"/>
                </a:solidFill>
                <a:latin typeface="Century Gothic Bold"/>
              </a:rPr>
              <a:t>Nutriments</a:t>
            </a:r>
            <a:endParaRPr lang="en-US" sz="2400" dirty="0">
              <a:solidFill>
                <a:srgbClr val="39D5D6"/>
              </a:solidFill>
            </a:endParaRPr>
          </a:p>
        </p:txBody>
      </p:sp>
      <p:sp>
        <p:nvSpPr>
          <p:cNvPr id="10" name="Rectangle 9">
            <a:extLst>
              <a:ext uri="{FF2B5EF4-FFF2-40B4-BE49-F238E27FC236}">
                <a16:creationId xmlns:a16="http://schemas.microsoft.com/office/drawing/2014/main" id="{9856E966-128D-3A49-ADA7-5E4AD170828A}"/>
              </a:ext>
            </a:extLst>
          </p:cNvPr>
          <p:cNvSpPr/>
          <p:nvPr/>
        </p:nvSpPr>
        <p:spPr>
          <a:xfrm>
            <a:off x="4694068" y="5699491"/>
            <a:ext cx="4011781" cy="646331"/>
          </a:xfrm>
          <a:prstGeom prst="rect">
            <a:avLst/>
          </a:prstGeom>
        </p:spPr>
        <p:txBody>
          <a:bodyPr wrap="square" rtlCol="0">
            <a:spAutoFit/>
          </a:bodyPr>
          <a:lstStyle/>
          <a:p>
            <a:pPr rtl="0"/>
            <a:r>
              <a:rPr lang="fr-FR" sz="1800" b="1" dirty="0">
                <a:solidFill>
                  <a:srgbClr val="25243D"/>
                </a:solidFill>
                <a:latin typeface="Century Gothic Bold"/>
              </a:rPr>
              <a:t>Les COMPOSÉS CHIMIQUES UTILES présents dans la nourriture.</a:t>
            </a:r>
            <a:endParaRPr lang="en-US" sz="1800" dirty="0">
              <a:solidFill>
                <a:srgbClr val="25243D"/>
              </a:solidFill>
            </a:endParaRPr>
          </a:p>
        </p:txBody>
      </p:sp>
      <p:sp>
        <p:nvSpPr>
          <p:cNvPr id="11" name="Rectangle 10">
            <a:extLst>
              <a:ext uri="{FF2B5EF4-FFF2-40B4-BE49-F238E27FC236}">
                <a16:creationId xmlns:a16="http://schemas.microsoft.com/office/drawing/2014/main" id="{7248BCAC-B2BF-7A46-B0AC-E827224B536C}"/>
              </a:ext>
            </a:extLst>
          </p:cNvPr>
          <p:cNvSpPr/>
          <p:nvPr/>
        </p:nvSpPr>
        <p:spPr>
          <a:xfrm>
            <a:off x="7171158" y="4267716"/>
            <a:ext cx="772969" cy="338554"/>
          </a:xfrm>
          <a:prstGeom prst="rect">
            <a:avLst/>
          </a:prstGeom>
        </p:spPr>
        <p:txBody>
          <a:bodyPr wrap="none" rtlCol="0">
            <a:spAutoFit/>
          </a:bodyPr>
          <a:lstStyle/>
          <a:p>
            <a:pPr rtl="0"/>
            <a:r>
              <a:rPr lang="fr-FR" sz="1600" b="1">
                <a:solidFill>
                  <a:srgbClr val="25243D"/>
                </a:solidFill>
                <a:latin typeface="Century Gothic Bold"/>
              </a:rPr>
              <a:t>Glucides</a:t>
            </a:r>
            <a:endParaRPr lang="en-US" sz="1600" dirty="0">
              <a:solidFill>
                <a:srgbClr val="25243D"/>
              </a:solidFill>
            </a:endParaRPr>
          </a:p>
        </p:txBody>
      </p:sp>
      <p:sp>
        <p:nvSpPr>
          <p:cNvPr id="13" name="Rectangle 12">
            <a:extLst>
              <a:ext uri="{FF2B5EF4-FFF2-40B4-BE49-F238E27FC236}">
                <a16:creationId xmlns:a16="http://schemas.microsoft.com/office/drawing/2014/main" id="{7B385715-CD41-A841-9B1C-0D150734E11D}"/>
              </a:ext>
            </a:extLst>
          </p:cNvPr>
          <p:cNvSpPr/>
          <p:nvPr/>
        </p:nvSpPr>
        <p:spPr>
          <a:xfrm>
            <a:off x="7301019" y="4679646"/>
            <a:ext cx="1220206" cy="584775"/>
          </a:xfrm>
          <a:prstGeom prst="rect">
            <a:avLst/>
          </a:prstGeom>
        </p:spPr>
        <p:txBody>
          <a:bodyPr wrap="none" rtlCol="0">
            <a:spAutoFit/>
          </a:bodyPr>
          <a:lstStyle/>
          <a:p>
            <a:pPr rtl="0"/>
            <a:r>
              <a:rPr lang="fr-FR" sz="1600" b="1" dirty="0">
                <a:solidFill>
                  <a:srgbClr val="25243D"/>
                </a:solidFill>
                <a:latin typeface="Century Gothic Bold"/>
              </a:rPr>
              <a:t>Vitamines </a:t>
            </a:r>
          </a:p>
          <a:p>
            <a:pPr rtl="0"/>
            <a:r>
              <a:rPr lang="fr-FR" sz="1600" b="1" dirty="0">
                <a:solidFill>
                  <a:srgbClr val="25243D"/>
                </a:solidFill>
                <a:latin typeface="Century Gothic Bold"/>
              </a:rPr>
              <a:t>et minéraux</a:t>
            </a:r>
            <a:endParaRPr lang="en-US" sz="1600" dirty="0">
              <a:solidFill>
                <a:srgbClr val="25243D"/>
              </a:solidFill>
            </a:endParaRPr>
          </a:p>
        </p:txBody>
      </p:sp>
      <p:sp>
        <p:nvSpPr>
          <p:cNvPr id="14" name="Rectangle 13">
            <a:extLst>
              <a:ext uri="{FF2B5EF4-FFF2-40B4-BE49-F238E27FC236}">
                <a16:creationId xmlns:a16="http://schemas.microsoft.com/office/drawing/2014/main" id="{110793F1-1BE2-B544-873C-373BCEC287EE}"/>
              </a:ext>
            </a:extLst>
          </p:cNvPr>
          <p:cNvSpPr/>
          <p:nvPr/>
        </p:nvSpPr>
        <p:spPr>
          <a:xfrm>
            <a:off x="7171158" y="5276300"/>
            <a:ext cx="569387" cy="338554"/>
          </a:xfrm>
          <a:prstGeom prst="rect">
            <a:avLst/>
          </a:prstGeom>
        </p:spPr>
        <p:txBody>
          <a:bodyPr wrap="none" rtlCol="0">
            <a:spAutoFit/>
          </a:bodyPr>
          <a:lstStyle/>
          <a:p>
            <a:pPr rtl="0"/>
            <a:r>
              <a:rPr lang="fr-FR" sz="1600" b="1" dirty="0">
                <a:solidFill>
                  <a:srgbClr val="25243D"/>
                </a:solidFill>
                <a:latin typeface="Century Gothic Bold"/>
              </a:rPr>
              <a:t>Matières grasses</a:t>
            </a:r>
            <a:endParaRPr lang="en-US" sz="1600" dirty="0">
              <a:solidFill>
                <a:srgbClr val="25243D"/>
              </a:solidFill>
            </a:endParaRPr>
          </a:p>
        </p:txBody>
      </p:sp>
      <p:sp>
        <p:nvSpPr>
          <p:cNvPr id="15" name="Rectangle 14">
            <a:extLst>
              <a:ext uri="{FF2B5EF4-FFF2-40B4-BE49-F238E27FC236}">
                <a16:creationId xmlns:a16="http://schemas.microsoft.com/office/drawing/2014/main" id="{914FE4D1-18AB-A841-9586-45248B2FFD80}"/>
              </a:ext>
            </a:extLst>
          </p:cNvPr>
          <p:cNvSpPr/>
          <p:nvPr/>
        </p:nvSpPr>
        <p:spPr>
          <a:xfrm>
            <a:off x="4773356" y="5038849"/>
            <a:ext cx="862737" cy="338554"/>
          </a:xfrm>
          <a:prstGeom prst="rect">
            <a:avLst/>
          </a:prstGeom>
        </p:spPr>
        <p:txBody>
          <a:bodyPr wrap="none" rtlCol="0">
            <a:spAutoFit/>
          </a:bodyPr>
          <a:lstStyle/>
          <a:p>
            <a:pPr rtl="0"/>
            <a:r>
              <a:rPr lang="fr-FR" sz="1600" b="1" dirty="0">
                <a:solidFill>
                  <a:srgbClr val="25243D"/>
                </a:solidFill>
                <a:latin typeface="Century Gothic Bold"/>
              </a:rPr>
              <a:t>Protéines</a:t>
            </a:r>
            <a:endParaRPr lang="en-US" sz="1600" dirty="0">
              <a:solidFill>
                <a:srgbClr val="25243D"/>
              </a:solidFill>
            </a:endParaRPr>
          </a:p>
        </p:txBody>
      </p:sp>
      <p:sp>
        <p:nvSpPr>
          <p:cNvPr id="16" name="Rectangle 15">
            <a:extLst>
              <a:ext uri="{FF2B5EF4-FFF2-40B4-BE49-F238E27FC236}">
                <a16:creationId xmlns:a16="http://schemas.microsoft.com/office/drawing/2014/main" id="{34632BCA-5EAF-9841-9189-F1B92180EFD8}"/>
              </a:ext>
            </a:extLst>
          </p:cNvPr>
          <p:cNvSpPr/>
          <p:nvPr/>
        </p:nvSpPr>
        <p:spPr>
          <a:xfrm>
            <a:off x="5056810" y="4606253"/>
            <a:ext cx="665567" cy="338554"/>
          </a:xfrm>
          <a:prstGeom prst="rect">
            <a:avLst/>
          </a:prstGeom>
        </p:spPr>
        <p:txBody>
          <a:bodyPr wrap="none" rtlCol="0">
            <a:spAutoFit/>
          </a:bodyPr>
          <a:lstStyle/>
          <a:p>
            <a:pPr rtl="0"/>
            <a:r>
              <a:rPr lang="fr-FR" sz="1600" b="1" dirty="0">
                <a:solidFill>
                  <a:srgbClr val="25243D"/>
                </a:solidFill>
                <a:latin typeface="Century Gothic Bold"/>
              </a:rPr>
              <a:t>Fibres</a:t>
            </a:r>
            <a:endParaRPr lang="en-US" sz="1600" dirty="0">
              <a:solidFill>
                <a:srgbClr val="25243D"/>
              </a:solidFill>
            </a:endParaRPr>
          </a:p>
        </p:txBody>
      </p:sp>
    </p:spTree>
    <p:extLst>
      <p:ext uri="{BB962C8B-B14F-4D97-AF65-F5344CB8AC3E}">
        <p14:creationId xmlns:p14="http://schemas.microsoft.com/office/powerpoint/2010/main" val="3000416588"/>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4" name="Title 8">
            <a:extLst>
              <a:ext uri="{FF2B5EF4-FFF2-40B4-BE49-F238E27FC236}">
                <a16:creationId xmlns:a16="http://schemas.microsoft.com/office/drawing/2014/main" id="{A8BAA2BC-2C50-1646-A0CE-372C2B0DE58B}"/>
              </a:ext>
            </a:extLst>
          </p:cNvPr>
          <p:cNvSpPr>
            <a:spLocks noGrp="1"/>
          </p:cNvSpPr>
          <p:nvPr>
            <p:ph type="title"/>
          </p:nvPr>
        </p:nvSpPr>
        <p:spPr>
          <a:xfrm>
            <a:off x="3778425" y="415063"/>
            <a:ext cx="4501975" cy="273845"/>
          </a:xfrm>
        </p:spPr>
        <p:txBody>
          <a:bodyPr rtlCol="0"/>
          <a:lstStyle/>
          <a:p>
            <a:pPr rtl="0"/>
            <a:r>
              <a:rPr lang="fr-FR" dirty="0">
                <a:solidFill>
                  <a:schemeClr val="bg2"/>
                </a:solidFill>
                <a:cs typeface="Arial" charset="0"/>
              </a:rPr>
              <a:t>Leçon 3 : Comment se nourrir pour être un explorateur de l’Arctique ?</a:t>
            </a:r>
            <a:endParaRPr lang="en-US" dirty="0"/>
          </a:p>
        </p:txBody>
      </p:sp>
      <p:pic>
        <p:nvPicPr>
          <p:cNvPr id="4" name="Picture 3" descr="Screen Shot 2016-02-25 at 10.09.16.png">
            <a:extLst>
              <a:ext uri="{FF2B5EF4-FFF2-40B4-BE49-F238E27FC236}">
                <a16:creationId xmlns:a16="http://schemas.microsoft.com/office/drawing/2014/main" id="{579DB818-F0B8-554B-8127-B23E4C84157F}"/>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rot="20160103">
            <a:off x="305402" y="4415232"/>
            <a:ext cx="1319811" cy="1240091"/>
          </a:xfrm>
          <a:prstGeom prst="rect">
            <a:avLst/>
          </a:prstGeom>
        </p:spPr>
      </p:pic>
      <p:pic>
        <p:nvPicPr>
          <p:cNvPr id="5" name="Picture 4" descr="Screen Shot 2016-02-25 at 10.09.01.png">
            <a:extLst>
              <a:ext uri="{FF2B5EF4-FFF2-40B4-BE49-F238E27FC236}">
                <a16:creationId xmlns:a16="http://schemas.microsoft.com/office/drawing/2014/main" id="{2EC1470E-19CD-744D-90DD-69ABD1065F9D}"/>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rot="10800000">
            <a:off x="311768" y="2206657"/>
            <a:ext cx="1323287" cy="822042"/>
          </a:xfrm>
          <a:prstGeom prst="rect">
            <a:avLst/>
          </a:prstGeom>
        </p:spPr>
      </p:pic>
      <p:sp>
        <p:nvSpPr>
          <p:cNvPr id="6" name="TextBox 5">
            <a:extLst>
              <a:ext uri="{FF2B5EF4-FFF2-40B4-BE49-F238E27FC236}">
                <a16:creationId xmlns:a16="http://schemas.microsoft.com/office/drawing/2014/main" id="{58BF0515-D535-9D47-A66E-73B823520C30}"/>
              </a:ext>
            </a:extLst>
          </p:cNvPr>
          <p:cNvSpPr txBox="1"/>
          <p:nvPr/>
        </p:nvSpPr>
        <p:spPr>
          <a:xfrm>
            <a:off x="1686535" y="1864743"/>
            <a:ext cx="953148" cy="1446550"/>
          </a:xfrm>
          <a:prstGeom prst="rect">
            <a:avLst/>
          </a:prstGeom>
          <a:noFill/>
        </p:spPr>
        <p:txBody>
          <a:bodyPr wrap="square" rtlCol="0" anchor="ctr">
            <a:spAutoFit/>
          </a:bodyPr>
          <a:lstStyle/>
          <a:p>
            <a:pPr rtl="0"/>
            <a:r>
              <a:rPr lang="fr-FR" sz="8800" b="1">
                <a:solidFill>
                  <a:srgbClr val="DC3B4E"/>
                </a:solidFill>
                <a:latin typeface="Century Gothic Bold"/>
              </a:rPr>
              <a:t>G</a:t>
            </a:r>
          </a:p>
        </p:txBody>
      </p:sp>
      <p:sp>
        <p:nvSpPr>
          <p:cNvPr id="7" name="TextBox 6">
            <a:extLst>
              <a:ext uri="{FF2B5EF4-FFF2-40B4-BE49-F238E27FC236}">
                <a16:creationId xmlns:a16="http://schemas.microsoft.com/office/drawing/2014/main" id="{ED24B992-F4D2-0948-BCD3-730051B5F1FA}"/>
              </a:ext>
            </a:extLst>
          </p:cNvPr>
          <p:cNvSpPr txBox="1"/>
          <p:nvPr/>
        </p:nvSpPr>
        <p:spPr>
          <a:xfrm>
            <a:off x="1686535" y="4271183"/>
            <a:ext cx="615471" cy="1446550"/>
          </a:xfrm>
          <a:prstGeom prst="rect">
            <a:avLst/>
          </a:prstGeom>
          <a:noFill/>
        </p:spPr>
        <p:txBody>
          <a:bodyPr wrap="square" rtlCol="0" anchor="ctr">
            <a:spAutoFit/>
          </a:bodyPr>
          <a:lstStyle/>
          <a:p>
            <a:pPr rtl="0"/>
            <a:r>
              <a:rPr lang="fr-FR" sz="8800" b="1" dirty="0">
                <a:solidFill>
                  <a:srgbClr val="FACA55"/>
                </a:solidFill>
                <a:latin typeface="Century Gothic Bold"/>
              </a:rPr>
              <a:t>M</a:t>
            </a:r>
          </a:p>
        </p:txBody>
      </p:sp>
      <p:sp>
        <p:nvSpPr>
          <p:cNvPr id="8" name="TextBox 7">
            <a:extLst>
              <a:ext uri="{FF2B5EF4-FFF2-40B4-BE49-F238E27FC236}">
                <a16:creationId xmlns:a16="http://schemas.microsoft.com/office/drawing/2014/main" id="{719E9B6D-4B62-4A41-A606-43DDB29E4B54}"/>
              </a:ext>
            </a:extLst>
          </p:cNvPr>
          <p:cNvSpPr txBox="1"/>
          <p:nvPr/>
        </p:nvSpPr>
        <p:spPr>
          <a:xfrm>
            <a:off x="1850511" y="3093561"/>
            <a:ext cx="800665" cy="1434942"/>
          </a:xfrm>
          <a:prstGeom prst="rect">
            <a:avLst/>
          </a:prstGeom>
          <a:noFill/>
        </p:spPr>
        <p:txBody>
          <a:bodyPr wrap="square" rtlCol="0" anchor="ctr">
            <a:spAutoFit/>
          </a:bodyPr>
          <a:lstStyle/>
          <a:p>
            <a:pPr rtl="0"/>
            <a:r>
              <a:rPr lang="fr-FR" sz="8800" b="1" dirty="0">
                <a:solidFill>
                  <a:srgbClr val="6B3973"/>
                </a:solidFill>
                <a:latin typeface="Century Gothic Bold"/>
              </a:rPr>
              <a:t>P</a:t>
            </a:r>
          </a:p>
        </p:txBody>
      </p:sp>
      <p:sp>
        <p:nvSpPr>
          <p:cNvPr id="9" name="TextBox 8">
            <a:extLst>
              <a:ext uri="{FF2B5EF4-FFF2-40B4-BE49-F238E27FC236}">
                <a16:creationId xmlns:a16="http://schemas.microsoft.com/office/drawing/2014/main" id="{C4CC15FF-8AFF-E441-8290-375B020DDD64}"/>
              </a:ext>
            </a:extLst>
          </p:cNvPr>
          <p:cNvSpPr txBox="1"/>
          <p:nvPr/>
        </p:nvSpPr>
        <p:spPr>
          <a:xfrm>
            <a:off x="1751054" y="5455789"/>
            <a:ext cx="725537" cy="1446550"/>
          </a:xfrm>
          <a:prstGeom prst="rect">
            <a:avLst/>
          </a:prstGeom>
          <a:noFill/>
        </p:spPr>
        <p:txBody>
          <a:bodyPr wrap="square" rtlCol="0" anchor="ctr">
            <a:spAutoFit/>
          </a:bodyPr>
          <a:lstStyle/>
          <a:p>
            <a:pPr rtl="0"/>
            <a:r>
              <a:rPr lang="fr-FR" sz="8800" b="1" dirty="0">
                <a:solidFill>
                  <a:srgbClr val="19A090"/>
                </a:solidFill>
                <a:latin typeface="Century Gothic Bold"/>
              </a:rPr>
              <a:t>F</a:t>
            </a:r>
          </a:p>
        </p:txBody>
      </p:sp>
      <p:sp>
        <p:nvSpPr>
          <p:cNvPr id="10" name="TextBox 9">
            <a:extLst>
              <a:ext uri="{FF2B5EF4-FFF2-40B4-BE49-F238E27FC236}">
                <a16:creationId xmlns:a16="http://schemas.microsoft.com/office/drawing/2014/main" id="{57767BFD-F8DB-684C-8FE5-15C27DB93861}"/>
              </a:ext>
            </a:extLst>
          </p:cNvPr>
          <p:cNvSpPr txBox="1"/>
          <p:nvPr/>
        </p:nvSpPr>
        <p:spPr>
          <a:xfrm>
            <a:off x="4778124" y="2227738"/>
            <a:ext cx="2879725" cy="830997"/>
          </a:xfrm>
          <a:prstGeom prst="rect">
            <a:avLst/>
          </a:prstGeom>
          <a:noFill/>
        </p:spPr>
        <p:txBody>
          <a:bodyPr wrap="square" rtlCol="0" anchor="t" anchorCtr="0">
            <a:spAutoFit/>
          </a:bodyPr>
          <a:lstStyle/>
          <a:p>
            <a:pPr marL="342900" indent="-342900" rtl="0">
              <a:buFont typeface="Sassoon San Slope" panose="02000506030000090004" pitchFamily="2" charset="0"/>
              <a:buChar char="-"/>
            </a:pPr>
            <a:r>
              <a:rPr lang="fr-FR" sz="1600" b="1" dirty="0">
                <a:solidFill>
                  <a:srgbClr val="25243D"/>
                </a:solidFill>
                <a:latin typeface="Century Gothic Bold"/>
              </a:rPr>
              <a:t>Énergie instantanée.</a:t>
            </a:r>
          </a:p>
          <a:p>
            <a:pPr marL="342900" indent="-342900" rtl="0">
              <a:buFont typeface="Sassoon San Slope" panose="02000506030000090004" pitchFamily="2" charset="0"/>
              <a:buChar char="-"/>
            </a:pPr>
            <a:r>
              <a:rPr lang="fr-FR" sz="1600" b="1" dirty="0">
                <a:solidFill>
                  <a:srgbClr val="25243D"/>
                </a:solidFill>
                <a:latin typeface="Century Gothic Bold"/>
              </a:rPr>
              <a:t>Pain, pâtes, riz, fruits, chocolat.</a:t>
            </a:r>
          </a:p>
        </p:txBody>
      </p:sp>
      <p:sp>
        <p:nvSpPr>
          <p:cNvPr id="11" name="TextBox 10">
            <a:extLst>
              <a:ext uri="{FF2B5EF4-FFF2-40B4-BE49-F238E27FC236}">
                <a16:creationId xmlns:a16="http://schemas.microsoft.com/office/drawing/2014/main" id="{93309857-913E-404E-81F9-A357416CED99}"/>
              </a:ext>
            </a:extLst>
          </p:cNvPr>
          <p:cNvSpPr txBox="1"/>
          <p:nvPr/>
        </p:nvSpPr>
        <p:spPr>
          <a:xfrm>
            <a:off x="4778124" y="4799518"/>
            <a:ext cx="3502276" cy="584775"/>
          </a:xfrm>
          <a:prstGeom prst="rect">
            <a:avLst/>
          </a:prstGeom>
          <a:noFill/>
        </p:spPr>
        <p:txBody>
          <a:bodyPr wrap="square" rtlCol="0" anchor="t" anchorCtr="0">
            <a:spAutoFit/>
          </a:bodyPr>
          <a:lstStyle/>
          <a:p>
            <a:pPr marL="342900" indent="-342900" rtl="0">
              <a:buFont typeface="Sassoon San Slope" panose="02000506030000090004" pitchFamily="2" charset="0"/>
              <a:buChar char="-"/>
            </a:pPr>
            <a:r>
              <a:rPr lang="fr-FR" sz="1600" b="1" dirty="0">
                <a:solidFill>
                  <a:srgbClr val="25243D"/>
                </a:solidFill>
                <a:latin typeface="Century Gothic Bold"/>
              </a:rPr>
              <a:t>Valeur énergétique élevée.</a:t>
            </a:r>
          </a:p>
          <a:p>
            <a:pPr marL="342900" indent="-342900" rtl="0">
              <a:buFont typeface="Sassoon San Slope" panose="02000506030000090004" pitchFamily="2" charset="0"/>
              <a:buChar char="-"/>
            </a:pPr>
            <a:r>
              <a:rPr lang="fr-FR" sz="1600" b="1" dirty="0">
                <a:solidFill>
                  <a:srgbClr val="25243D"/>
                </a:solidFill>
                <a:latin typeface="Century Gothic Bold"/>
              </a:rPr>
              <a:t>Fruits secs, fromage, huiles.</a:t>
            </a:r>
          </a:p>
        </p:txBody>
      </p:sp>
      <p:sp>
        <p:nvSpPr>
          <p:cNvPr id="13" name="TextBox 12">
            <a:extLst>
              <a:ext uri="{FF2B5EF4-FFF2-40B4-BE49-F238E27FC236}">
                <a16:creationId xmlns:a16="http://schemas.microsoft.com/office/drawing/2014/main" id="{759354D3-C0AF-5041-9579-CA2386591188}"/>
              </a:ext>
            </a:extLst>
          </p:cNvPr>
          <p:cNvSpPr txBox="1"/>
          <p:nvPr/>
        </p:nvSpPr>
        <p:spPr>
          <a:xfrm>
            <a:off x="4778124" y="5763565"/>
            <a:ext cx="3502276" cy="830997"/>
          </a:xfrm>
          <a:prstGeom prst="rect">
            <a:avLst/>
          </a:prstGeom>
          <a:noFill/>
        </p:spPr>
        <p:txBody>
          <a:bodyPr wrap="square" rtlCol="0" anchor="t" anchorCtr="0">
            <a:spAutoFit/>
          </a:bodyPr>
          <a:lstStyle/>
          <a:p>
            <a:pPr marL="342900" indent="-342900" rtl="0">
              <a:buFont typeface="Sassoon San Slope" panose="02000506030000090004" pitchFamily="2" charset="0"/>
              <a:buChar char="-"/>
            </a:pPr>
            <a:r>
              <a:rPr lang="fr-FR" sz="1600" b="1" dirty="0">
                <a:solidFill>
                  <a:srgbClr val="25243D"/>
                </a:solidFill>
                <a:latin typeface="Century Gothic Bold"/>
              </a:rPr>
              <a:t>Favorisent le transit intestinal.</a:t>
            </a:r>
          </a:p>
          <a:p>
            <a:pPr marL="342900" indent="-342900" rtl="0">
              <a:buFont typeface="Sassoon San Slope" panose="02000506030000090004" pitchFamily="2" charset="0"/>
              <a:buChar char="-"/>
            </a:pPr>
            <a:r>
              <a:rPr lang="fr-FR" sz="1600" b="1" dirty="0">
                <a:solidFill>
                  <a:srgbClr val="25243D"/>
                </a:solidFill>
                <a:latin typeface="Century Gothic Bold"/>
              </a:rPr>
              <a:t>Légumes, céréales complètes.</a:t>
            </a:r>
          </a:p>
        </p:txBody>
      </p:sp>
      <p:sp>
        <p:nvSpPr>
          <p:cNvPr id="14" name="TextBox 13">
            <a:extLst>
              <a:ext uri="{FF2B5EF4-FFF2-40B4-BE49-F238E27FC236}">
                <a16:creationId xmlns:a16="http://schemas.microsoft.com/office/drawing/2014/main" id="{FED13552-5C56-3949-A369-DE5815037C43}"/>
              </a:ext>
            </a:extLst>
          </p:cNvPr>
          <p:cNvSpPr txBox="1"/>
          <p:nvPr/>
        </p:nvSpPr>
        <p:spPr>
          <a:xfrm>
            <a:off x="4778124" y="3496479"/>
            <a:ext cx="3733829" cy="1077218"/>
          </a:xfrm>
          <a:prstGeom prst="rect">
            <a:avLst/>
          </a:prstGeom>
          <a:noFill/>
        </p:spPr>
        <p:txBody>
          <a:bodyPr wrap="square" rtlCol="0" anchor="t" anchorCtr="0">
            <a:spAutoFit/>
          </a:bodyPr>
          <a:lstStyle/>
          <a:p>
            <a:pPr marL="342900" indent="-342900" rtl="0">
              <a:buFont typeface="Sassoon San Slope" panose="02000506030000090004" pitchFamily="2" charset="0"/>
              <a:buChar char="-"/>
            </a:pPr>
            <a:r>
              <a:rPr lang="fr-FR" sz="1600" b="1" dirty="0">
                <a:solidFill>
                  <a:srgbClr val="25243D"/>
                </a:solidFill>
                <a:latin typeface="Century Gothic Bold"/>
              </a:rPr>
              <a:t>Croissance et régénération des tissus.</a:t>
            </a:r>
          </a:p>
          <a:p>
            <a:pPr marL="342900" indent="-342900" rtl="0">
              <a:buFont typeface="Sassoon San Slope" panose="02000506030000090004" pitchFamily="2" charset="0"/>
              <a:buChar char="-"/>
            </a:pPr>
            <a:r>
              <a:rPr lang="fr-FR" sz="1600" b="1" dirty="0">
                <a:solidFill>
                  <a:srgbClr val="25243D"/>
                </a:solidFill>
                <a:latin typeface="Century Gothic Bold"/>
              </a:rPr>
              <a:t>Viande, fruits secs, fromage, poisson, œufs, lentilles.</a:t>
            </a:r>
          </a:p>
        </p:txBody>
      </p:sp>
      <p:pic>
        <p:nvPicPr>
          <p:cNvPr id="15" name="Picture 14" descr="Screen Shot 2016-02-25 at 10.09.20.png">
            <a:extLst>
              <a:ext uri="{FF2B5EF4-FFF2-40B4-BE49-F238E27FC236}">
                <a16:creationId xmlns:a16="http://schemas.microsoft.com/office/drawing/2014/main" id="{F1C5165E-1670-C940-8718-412DCC0464A0}"/>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311042" y="3093561"/>
            <a:ext cx="1270034" cy="1375871"/>
          </a:xfrm>
          <a:prstGeom prst="rect">
            <a:avLst/>
          </a:prstGeom>
        </p:spPr>
      </p:pic>
      <p:sp>
        <p:nvSpPr>
          <p:cNvPr id="16" name="Rectangle 15">
            <a:extLst>
              <a:ext uri="{FF2B5EF4-FFF2-40B4-BE49-F238E27FC236}">
                <a16:creationId xmlns:a16="http://schemas.microsoft.com/office/drawing/2014/main" id="{AD8433D3-255D-ED47-9AC5-6714CA658B19}"/>
              </a:ext>
            </a:extLst>
          </p:cNvPr>
          <p:cNvSpPr/>
          <p:nvPr/>
        </p:nvSpPr>
        <p:spPr>
          <a:xfrm>
            <a:off x="2651177" y="2352631"/>
            <a:ext cx="1069524" cy="400110"/>
          </a:xfrm>
          <a:prstGeom prst="rect">
            <a:avLst/>
          </a:prstGeom>
        </p:spPr>
        <p:txBody>
          <a:bodyPr wrap="none" rtlCol="0">
            <a:spAutoFit/>
          </a:bodyPr>
          <a:lstStyle/>
          <a:p>
            <a:pPr rtl="0"/>
            <a:r>
              <a:rPr lang="fr-FR" sz="2000" b="1" dirty="0">
                <a:solidFill>
                  <a:srgbClr val="DC3B4E"/>
                </a:solidFill>
                <a:latin typeface="Century Gothic Bold"/>
              </a:rPr>
              <a:t>lucides</a:t>
            </a:r>
            <a:endParaRPr lang="en-US" sz="2000" dirty="0">
              <a:solidFill>
                <a:srgbClr val="DC3B4E"/>
              </a:solidFill>
            </a:endParaRPr>
          </a:p>
        </p:txBody>
      </p:sp>
      <p:sp>
        <p:nvSpPr>
          <p:cNvPr id="17" name="Rectangle 16">
            <a:extLst>
              <a:ext uri="{FF2B5EF4-FFF2-40B4-BE49-F238E27FC236}">
                <a16:creationId xmlns:a16="http://schemas.microsoft.com/office/drawing/2014/main" id="{325AFBE4-3067-624D-B9C0-77D154CF49C5}"/>
              </a:ext>
            </a:extLst>
          </p:cNvPr>
          <p:cNvSpPr/>
          <p:nvPr/>
        </p:nvSpPr>
        <p:spPr>
          <a:xfrm>
            <a:off x="2717060" y="4845246"/>
            <a:ext cx="2007281" cy="400110"/>
          </a:xfrm>
          <a:prstGeom prst="rect">
            <a:avLst/>
          </a:prstGeom>
        </p:spPr>
        <p:txBody>
          <a:bodyPr wrap="none" rtlCol="0">
            <a:spAutoFit/>
          </a:bodyPr>
          <a:lstStyle/>
          <a:p>
            <a:pPr rtl="0"/>
            <a:r>
              <a:rPr lang="fr-FR" sz="2000" b="1" dirty="0">
                <a:solidFill>
                  <a:srgbClr val="FACA55"/>
                </a:solidFill>
                <a:latin typeface="Century Gothic Bold"/>
              </a:rPr>
              <a:t>atières grasses</a:t>
            </a:r>
            <a:endParaRPr lang="en-US" sz="2000" dirty="0">
              <a:solidFill>
                <a:srgbClr val="FACA55"/>
              </a:solidFill>
            </a:endParaRPr>
          </a:p>
        </p:txBody>
      </p:sp>
      <p:sp>
        <p:nvSpPr>
          <p:cNvPr id="18" name="Rectangle 17">
            <a:extLst>
              <a:ext uri="{FF2B5EF4-FFF2-40B4-BE49-F238E27FC236}">
                <a16:creationId xmlns:a16="http://schemas.microsoft.com/office/drawing/2014/main" id="{8C6C2151-6CBE-2E4F-B2F4-B6107EEE07E3}"/>
              </a:ext>
            </a:extLst>
          </p:cNvPr>
          <p:cNvSpPr/>
          <p:nvPr/>
        </p:nvSpPr>
        <p:spPr>
          <a:xfrm>
            <a:off x="2617530" y="3619895"/>
            <a:ext cx="1160895" cy="400110"/>
          </a:xfrm>
          <a:prstGeom prst="rect">
            <a:avLst/>
          </a:prstGeom>
        </p:spPr>
        <p:txBody>
          <a:bodyPr wrap="none" rtlCol="0">
            <a:spAutoFit/>
          </a:bodyPr>
          <a:lstStyle/>
          <a:p>
            <a:pPr rtl="0"/>
            <a:r>
              <a:rPr lang="fr-FR" sz="2000" b="1" dirty="0">
                <a:solidFill>
                  <a:srgbClr val="6B3973"/>
                </a:solidFill>
                <a:latin typeface="Century Gothic Bold"/>
              </a:rPr>
              <a:t>rotéines</a:t>
            </a:r>
            <a:endParaRPr lang="en-US" sz="2400" dirty="0">
              <a:solidFill>
                <a:srgbClr val="6B3973"/>
              </a:solidFill>
            </a:endParaRPr>
          </a:p>
        </p:txBody>
      </p:sp>
      <p:sp>
        <p:nvSpPr>
          <p:cNvPr id="19" name="Rectangle 18">
            <a:extLst>
              <a:ext uri="{FF2B5EF4-FFF2-40B4-BE49-F238E27FC236}">
                <a16:creationId xmlns:a16="http://schemas.microsoft.com/office/drawing/2014/main" id="{5CE5BC94-95CF-8A41-B2CF-564D62939212}"/>
              </a:ext>
            </a:extLst>
          </p:cNvPr>
          <p:cNvSpPr/>
          <p:nvPr/>
        </p:nvSpPr>
        <p:spPr>
          <a:xfrm>
            <a:off x="2441082" y="5962209"/>
            <a:ext cx="1279619" cy="461665"/>
          </a:xfrm>
          <a:prstGeom prst="rect">
            <a:avLst/>
          </a:prstGeom>
        </p:spPr>
        <p:txBody>
          <a:bodyPr wrap="square" rtlCol="0">
            <a:spAutoFit/>
          </a:bodyPr>
          <a:lstStyle/>
          <a:p>
            <a:pPr rtl="0"/>
            <a:r>
              <a:rPr lang="fr-FR" sz="2400" b="1" dirty="0">
                <a:solidFill>
                  <a:srgbClr val="19A090"/>
                </a:solidFill>
                <a:latin typeface="Century Gothic Bold"/>
              </a:rPr>
              <a:t>ibres</a:t>
            </a:r>
            <a:endParaRPr lang="en-US" sz="2400" dirty="0">
              <a:solidFill>
                <a:srgbClr val="19A090"/>
              </a:solidFill>
            </a:endParaRPr>
          </a:p>
        </p:txBody>
      </p:sp>
      <p:pic>
        <p:nvPicPr>
          <p:cNvPr id="20" name="Picture 19" descr="Screen Shot 2016-02-25 at 10.09.08.png">
            <a:extLst>
              <a:ext uri="{FF2B5EF4-FFF2-40B4-BE49-F238E27FC236}">
                <a16:creationId xmlns:a16="http://schemas.microsoft.com/office/drawing/2014/main" id="{F8054D6B-669A-F346-8FC5-1335860F1517}"/>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220855" y="5738313"/>
            <a:ext cx="1770169" cy="916415"/>
          </a:xfrm>
          <a:prstGeom prst="rect">
            <a:avLst/>
          </a:prstGeom>
        </p:spPr>
      </p:pic>
      <p:sp>
        <p:nvSpPr>
          <p:cNvPr id="21" name="Title 1">
            <a:extLst>
              <a:ext uri="{FF2B5EF4-FFF2-40B4-BE49-F238E27FC236}">
                <a16:creationId xmlns:a16="http://schemas.microsoft.com/office/drawing/2014/main" id="{35CAD0ED-AC65-CF41-83E1-FF0C0D465410}"/>
              </a:ext>
            </a:extLst>
          </p:cNvPr>
          <p:cNvSpPr txBox="1">
            <a:spLocks/>
          </p:cNvSpPr>
          <p:nvPr/>
        </p:nvSpPr>
        <p:spPr>
          <a:xfrm>
            <a:off x="423261" y="1365244"/>
            <a:ext cx="8247576" cy="551788"/>
          </a:xfrm>
          <a:prstGeom prst="rect">
            <a:avLst/>
          </a:prstGeom>
          <a:ln w="12700">
            <a:miter lim="400000"/>
          </a:ln>
          <a:extLst>
            <a:ext uri="{C572A759-6A51-4108-AA02-DFA0A04FC94B}">
              <ma14:wrappingTextBoxFlag xmlns:ma14="http://schemas.microsoft.com/office/mac/drawingml/2011/main" xmlns="" val="1"/>
            </a:ext>
          </a:extLst>
        </p:spPr>
        <p:txBody>
          <a:bodyPr lIns="45719" rIns="45719" rtlCol="0" anchor="ctr"/>
          <a:lstStyle>
            <a:lvl1pPr marL="0" marR="0" indent="0" algn="r" defTabSz="914400" rtl="0" latinLnBrk="0">
              <a:lnSpc>
                <a:spcPct val="90000"/>
              </a:lnSpc>
              <a:spcBef>
                <a:spcPts val="0"/>
              </a:spcBef>
              <a:spcAft>
                <a:spcPts val="0"/>
              </a:spcAft>
              <a:buClrTx/>
              <a:buSzTx/>
              <a:buFontTx/>
              <a:buNone/>
              <a:tabLst/>
              <a:defRPr sz="1000" b="1" i="0" u="none" strike="noStrike" cap="none" spc="0" baseline="0">
                <a:ln>
                  <a:noFill/>
                </a:ln>
                <a:solidFill>
                  <a:srgbClr val="25233F"/>
                </a:solidFill>
                <a:uFillTx/>
                <a:latin typeface="Century Gothic" panose="020B0502020202020204" pitchFamily="34" charset="0"/>
                <a:ea typeface="+mj-ea"/>
                <a:cs typeface="+mj-cs"/>
                <a:sym typeface="Calibri"/>
              </a:defRPr>
            </a:lvl1pPr>
            <a:lvl2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2pPr>
            <a:lvl3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3pPr>
            <a:lvl4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4pPr>
            <a:lvl5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5pPr>
            <a:lvl6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6pPr>
            <a:lvl7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7pPr>
            <a:lvl8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8pPr>
            <a:lvl9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9pPr>
          </a:lstStyle>
          <a:p>
            <a:pPr algn="l" rtl="0" hangingPunct="1"/>
            <a:r>
              <a:rPr lang="fr-FR" sz="3400"/>
              <a:t>Nutriments</a:t>
            </a:r>
          </a:p>
        </p:txBody>
      </p:sp>
    </p:spTree>
    <p:extLst>
      <p:ext uri="{BB962C8B-B14F-4D97-AF65-F5344CB8AC3E}">
        <p14:creationId xmlns:p14="http://schemas.microsoft.com/office/powerpoint/2010/main" val="369431550"/>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itle 8">
            <a:extLst>
              <a:ext uri="{FF2B5EF4-FFF2-40B4-BE49-F238E27FC236}">
                <a16:creationId xmlns:a16="http://schemas.microsoft.com/office/drawing/2014/main" id="{A8BAA2BC-2C50-1646-A0CE-372C2B0DE58B}"/>
              </a:ext>
            </a:extLst>
          </p:cNvPr>
          <p:cNvSpPr>
            <a:spLocks noGrp="1"/>
          </p:cNvSpPr>
          <p:nvPr>
            <p:ph type="title"/>
          </p:nvPr>
        </p:nvSpPr>
        <p:spPr>
          <a:xfrm>
            <a:off x="3619500" y="415063"/>
            <a:ext cx="4660900" cy="273845"/>
          </a:xfrm>
        </p:spPr>
        <p:txBody>
          <a:bodyPr rtlCol="0"/>
          <a:lstStyle/>
          <a:p>
            <a:pPr rtl="0"/>
            <a:r>
              <a:rPr lang="fr-FR" dirty="0">
                <a:solidFill>
                  <a:schemeClr val="bg2"/>
                </a:solidFill>
                <a:cs typeface="Arial" charset="0"/>
              </a:rPr>
              <a:t>Leçon 3 : Comment se nourrir pour être un explorateur de l’Arctique ?</a:t>
            </a:r>
            <a:endParaRPr lang="en-US" dirty="0"/>
          </a:p>
        </p:txBody>
      </p:sp>
      <p:sp>
        <p:nvSpPr>
          <p:cNvPr id="6" name="Title 1">
            <a:extLst>
              <a:ext uri="{FF2B5EF4-FFF2-40B4-BE49-F238E27FC236}">
                <a16:creationId xmlns:a16="http://schemas.microsoft.com/office/drawing/2014/main" id="{EDB7EBAD-CE4E-2B4A-8F9A-64E9844D680C}"/>
              </a:ext>
            </a:extLst>
          </p:cNvPr>
          <p:cNvSpPr txBox="1">
            <a:spLocks/>
          </p:cNvSpPr>
          <p:nvPr/>
        </p:nvSpPr>
        <p:spPr>
          <a:xfrm>
            <a:off x="448661" y="1365244"/>
            <a:ext cx="8247576" cy="551788"/>
          </a:xfrm>
          <a:prstGeom prst="rect">
            <a:avLst/>
          </a:prstGeom>
          <a:ln w="12700">
            <a:miter lim="400000"/>
          </a:ln>
          <a:extLst>
            <a:ext uri="{C572A759-6A51-4108-AA02-DFA0A04FC94B}">
              <ma14:wrappingTextBoxFlag xmlns:ma14="http://schemas.microsoft.com/office/mac/drawingml/2011/main" xmlns="" val="1"/>
            </a:ext>
          </a:extLst>
        </p:spPr>
        <p:txBody>
          <a:bodyPr lIns="45719" rIns="45719" rtlCol="0" anchor="ctr"/>
          <a:lstStyle>
            <a:lvl1pPr marL="0" marR="0" indent="0" algn="r" defTabSz="914400" rtl="0" latinLnBrk="0">
              <a:lnSpc>
                <a:spcPct val="90000"/>
              </a:lnSpc>
              <a:spcBef>
                <a:spcPts val="0"/>
              </a:spcBef>
              <a:spcAft>
                <a:spcPts val="0"/>
              </a:spcAft>
              <a:buClrTx/>
              <a:buSzTx/>
              <a:buFontTx/>
              <a:buNone/>
              <a:tabLst/>
              <a:defRPr sz="1000" b="1" i="0" u="none" strike="noStrike" cap="none" spc="0" baseline="0">
                <a:ln>
                  <a:noFill/>
                </a:ln>
                <a:solidFill>
                  <a:srgbClr val="25233F"/>
                </a:solidFill>
                <a:uFillTx/>
                <a:latin typeface="Century Gothic" panose="020B0502020202020204" pitchFamily="34" charset="0"/>
                <a:ea typeface="+mj-ea"/>
                <a:cs typeface="+mj-cs"/>
                <a:sym typeface="Calibri"/>
              </a:defRPr>
            </a:lvl1pPr>
            <a:lvl2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2pPr>
            <a:lvl3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3pPr>
            <a:lvl4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4pPr>
            <a:lvl5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5pPr>
            <a:lvl6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6pPr>
            <a:lvl7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7pPr>
            <a:lvl8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8pPr>
            <a:lvl9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9pPr>
          </a:lstStyle>
          <a:p>
            <a:pPr algn="l" rtl="0" hangingPunct="1"/>
            <a:r>
              <a:rPr lang="fr-FR" sz="3400"/>
              <a:t>Contrôle de connaissances</a:t>
            </a:r>
          </a:p>
        </p:txBody>
      </p:sp>
      <p:graphicFrame>
        <p:nvGraphicFramePr>
          <p:cNvPr id="7" name="Group 236">
            <a:extLst>
              <a:ext uri="{FF2B5EF4-FFF2-40B4-BE49-F238E27FC236}">
                <a16:creationId xmlns:a16="http://schemas.microsoft.com/office/drawing/2014/main" id="{5B9AF088-1EC9-6B48-8E78-B55FC6832ADA}"/>
              </a:ext>
            </a:extLst>
          </p:cNvPr>
          <p:cNvGraphicFramePr>
            <a:graphicFrameLocks noGrp="1"/>
          </p:cNvGraphicFramePr>
          <p:nvPr>
            <p:extLst>
              <p:ext uri="{D42A27DB-BD31-4B8C-83A1-F6EECF244321}">
                <p14:modId xmlns:p14="http://schemas.microsoft.com/office/powerpoint/2010/main" val="3763756373"/>
              </p:ext>
            </p:extLst>
          </p:nvPr>
        </p:nvGraphicFramePr>
        <p:xfrm>
          <a:off x="2317363" y="2210422"/>
          <a:ext cx="6378874" cy="2267004"/>
        </p:xfrm>
        <a:graphic>
          <a:graphicData uri="http://schemas.openxmlformats.org/drawingml/2006/table">
            <a:tbl>
              <a:tblPr/>
              <a:tblGrid>
                <a:gridCol w="6378874">
                  <a:extLst>
                    <a:ext uri="{9D8B030D-6E8A-4147-A177-3AD203B41FA5}">
                      <a16:colId xmlns:a16="http://schemas.microsoft.com/office/drawing/2014/main" val="20000"/>
                    </a:ext>
                  </a:extLst>
                </a:gridCol>
              </a:tblGrid>
              <a:tr h="755668">
                <a:tc>
                  <a:txBody>
                    <a:bodyPr/>
                    <a:lstStyle/>
                    <a:p>
                      <a:pPr marL="342900" indent="-342900" algn="l" rtl="0">
                        <a:spcAft>
                          <a:spcPts val="0"/>
                        </a:spcAft>
                        <a:buFont typeface="Sassoon San Slope" panose="02000506030000090004" pitchFamily="2" charset="0"/>
                        <a:buChar char="-"/>
                      </a:pPr>
                      <a:r>
                        <a:rPr lang="fr-FR" sz="1600" b="1" i="0" dirty="0">
                          <a:solidFill>
                            <a:srgbClr val="25243D"/>
                          </a:solidFill>
                          <a:effectLst/>
                          <a:latin typeface="Century Gothic Bold"/>
                          <a:ea typeface="Calibri" panose="020F0502020204030204" pitchFamily="34" charset="0"/>
                          <a:cs typeface="Times New Roman" panose="02020603050405020304" pitchFamily="18" charset="0"/>
                        </a:rPr>
                        <a:t>Faire le rapprochement entre calories et énergie dans l’alimentation.</a:t>
                      </a: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755668">
                <a:tc>
                  <a:txBody>
                    <a:bodyPr/>
                    <a:lstStyle/>
                    <a:p>
                      <a:pPr marL="342900" indent="-342900" algn="l" rtl="0">
                        <a:spcAft>
                          <a:spcPts val="0"/>
                        </a:spcAft>
                        <a:buFont typeface="Sassoon San Slope" panose="02000506030000090004" pitchFamily="2" charset="0"/>
                        <a:buChar char="-"/>
                      </a:pPr>
                      <a:r>
                        <a:rPr lang="fr-FR" sz="1600" b="1" i="0">
                          <a:solidFill>
                            <a:srgbClr val="25243D"/>
                          </a:solidFill>
                          <a:effectLst/>
                          <a:latin typeface="Century Gothic Bold"/>
                          <a:ea typeface="Calibri" panose="020F0502020204030204" pitchFamily="34" charset="0"/>
                          <a:cs typeface="Times New Roman" panose="02020603050405020304" pitchFamily="18" charset="0"/>
                        </a:rPr>
                        <a:t>Utiliser les mots-clés correctement.</a:t>
                      </a: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755668">
                <a:tc>
                  <a:txBody>
                    <a:bodyPr/>
                    <a:lstStyle/>
                    <a:p>
                      <a:pPr marL="342900" indent="-342900" algn="l" rtl="0">
                        <a:spcAft>
                          <a:spcPts val="0"/>
                        </a:spcAft>
                        <a:buFont typeface="Sassoon San Slope" panose="02000506030000090004" pitchFamily="2" charset="0"/>
                        <a:buChar char="-"/>
                      </a:pPr>
                      <a:r>
                        <a:rPr lang="fr-FR" sz="1600" b="1" i="0" dirty="0">
                          <a:solidFill>
                            <a:srgbClr val="25243D"/>
                          </a:solidFill>
                          <a:effectLst/>
                          <a:latin typeface="Century Gothic Bold"/>
                          <a:ea typeface="Calibri" panose="020F0502020204030204" pitchFamily="34" charset="0"/>
                          <a:cs typeface="Times New Roman" panose="02020603050405020304" pitchFamily="18" charset="0"/>
                        </a:rPr>
                        <a:t>Décrire le rôle des glucides, matières grasses et protéines dans le corps.</a:t>
                      </a: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bl>
          </a:graphicData>
        </a:graphic>
      </p:graphicFrame>
      <p:sp>
        <p:nvSpPr>
          <p:cNvPr id="11" name="Rectangle 10">
            <a:extLst>
              <a:ext uri="{FF2B5EF4-FFF2-40B4-BE49-F238E27FC236}">
                <a16:creationId xmlns:a16="http://schemas.microsoft.com/office/drawing/2014/main" id="{DE837595-937F-3E4C-B24E-7BBFED5A42F2}"/>
              </a:ext>
            </a:extLst>
          </p:cNvPr>
          <p:cNvSpPr/>
          <p:nvPr/>
        </p:nvSpPr>
        <p:spPr>
          <a:xfrm>
            <a:off x="434027" y="4931107"/>
            <a:ext cx="8239434" cy="830997"/>
          </a:xfrm>
          <a:prstGeom prst="rect">
            <a:avLst/>
          </a:prstGeom>
          <a:noFill/>
        </p:spPr>
        <p:txBody>
          <a:bodyPr wrap="square" lIns="91440" tIns="45720" rIns="91440" bIns="45720" rtlCol="0">
            <a:spAutoFit/>
          </a:bodyPr>
          <a:lstStyle/>
          <a:p>
            <a:pPr algn="ctr" rtl="0"/>
            <a:r>
              <a:rPr lang="fr-FR" sz="4800" b="1" dirty="0">
                <a:ln w="0"/>
                <a:solidFill>
                  <a:srgbClr val="FF0000"/>
                </a:solidFill>
                <a:latin typeface="Century Gothic Bold" panose="020B0702020202020204" pitchFamily="34" charset="0"/>
                <a:cs typeface="Gill Sans"/>
              </a:rPr>
              <a:t>Jeu </a:t>
            </a:r>
            <a:r>
              <a:rPr sz="4800" dirty="0">
                <a:solidFill>
                  <a:srgbClr val="FF0000"/>
                </a:solidFill>
                <a:latin typeface="Century Gothic Bold" panose="020B0702020202020204" pitchFamily="34" charset="0"/>
              </a:rPr>
              <a:t>des </a:t>
            </a:r>
            <a:r>
              <a:rPr lang="fr-FR" sz="4800" b="1" dirty="0">
                <a:ln w="0"/>
                <a:solidFill>
                  <a:srgbClr val="FFC000"/>
                </a:solidFill>
                <a:latin typeface="Century Gothic Bold" panose="020B0702020202020204" pitchFamily="34" charset="0"/>
                <a:cs typeface="Gill Sans"/>
              </a:rPr>
              <a:t>feux </a:t>
            </a:r>
            <a:r>
              <a:rPr sz="4800" dirty="0" err="1">
                <a:solidFill>
                  <a:srgbClr val="06B050"/>
                </a:solidFill>
                <a:latin typeface="Century Gothic Bold" panose="020B0702020202020204" pitchFamily="34" charset="0"/>
              </a:rPr>
              <a:t>tricolores</a:t>
            </a:r>
            <a:endParaRPr sz="4800" dirty="0">
              <a:solidFill>
                <a:srgbClr val="06B050"/>
              </a:solidFill>
              <a:latin typeface="Century Gothic Bold" panose="020B0702020202020204" pitchFamily="34" charset="0"/>
            </a:endParaRPr>
          </a:p>
        </p:txBody>
      </p:sp>
      <p:sp>
        <p:nvSpPr>
          <p:cNvPr id="12" name="Rounded Rectangle 11">
            <a:extLst>
              <a:ext uri="{FF2B5EF4-FFF2-40B4-BE49-F238E27FC236}">
                <a16:creationId xmlns:a16="http://schemas.microsoft.com/office/drawing/2014/main" id="{103B7A4E-0036-CF44-AB67-92C7EBC09954}"/>
              </a:ext>
            </a:extLst>
          </p:cNvPr>
          <p:cNvSpPr/>
          <p:nvPr/>
        </p:nvSpPr>
        <p:spPr>
          <a:xfrm>
            <a:off x="449263" y="2205038"/>
            <a:ext cx="1450028" cy="484269"/>
          </a:xfrm>
          <a:prstGeom prst="roundRect">
            <a:avLst/>
          </a:prstGeom>
          <a:noFill/>
          <a:ln w="38100">
            <a:solidFill>
              <a:srgbClr val="25243D"/>
            </a:solidFill>
          </a:ln>
        </p:spPr>
        <p:style>
          <a:lnRef idx="1">
            <a:schemeClr val="accent1"/>
          </a:lnRef>
          <a:fillRef idx="3">
            <a:schemeClr val="accent1"/>
          </a:fillRef>
          <a:effectRef idx="2">
            <a:schemeClr val="accent1"/>
          </a:effectRef>
          <a:fontRef idx="minor">
            <a:schemeClr val="lt1"/>
          </a:fontRef>
        </p:style>
        <p:txBody>
          <a:bodyPr bIns="0" rtlCol="0" anchor="ctr"/>
          <a:lstStyle/>
          <a:p>
            <a:pPr algn="ctr" rtl="0">
              <a:lnSpc>
                <a:spcPct val="80000"/>
              </a:lnSpc>
            </a:pPr>
            <a:r>
              <a:rPr lang="fr-FR" sz="1600" b="1">
                <a:solidFill>
                  <a:srgbClr val="1A1A1A"/>
                </a:solidFill>
                <a:latin typeface="Century Gothic Bold"/>
              </a:rPr>
              <a:t>Novice</a:t>
            </a:r>
          </a:p>
        </p:txBody>
      </p:sp>
      <p:sp>
        <p:nvSpPr>
          <p:cNvPr id="13" name="Rounded Rectangle 12">
            <a:extLst>
              <a:ext uri="{FF2B5EF4-FFF2-40B4-BE49-F238E27FC236}">
                <a16:creationId xmlns:a16="http://schemas.microsoft.com/office/drawing/2014/main" id="{2279629E-5881-A740-89CB-2A22355D6EFD}"/>
              </a:ext>
            </a:extLst>
          </p:cNvPr>
          <p:cNvSpPr/>
          <p:nvPr/>
        </p:nvSpPr>
        <p:spPr>
          <a:xfrm>
            <a:off x="449263" y="2989506"/>
            <a:ext cx="1450028" cy="484269"/>
          </a:xfrm>
          <a:prstGeom prst="roundRect">
            <a:avLst/>
          </a:prstGeom>
          <a:solidFill>
            <a:srgbClr val="80C7BD"/>
          </a:solidFill>
          <a:ln>
            <a:noFill/>
          </a:ln>
        </p:spPr>
        <p:style>
          <a:lnRef idx="1">
            <a:schemeClr val="accent1"/>
          </a:lnRef>
          <a:fillRef idx="3">
            <a:schemeClr val="accent1"/>
          </a:fillRef>
          <a:effectRef idx="2">
            <a:schemeClr val="accent1"/>
          </a:effectRef>
          <a:fontRef idx="minor">
            <a:schemeClr val="lt1"/>
          </a:fontRef>
        </p:style>
        <p:txBody>
          <a:bodyPr tIns="0" bIns="0" rtlCol="0" anchor="ctr"/>
          <a:lstStyle/>
          <a:p>
            <a:pPr algn="ctr" rtl="0">
              <a:lnSpc>
                <a:spcPct val="80000"/>
              </a:lnSpc>
            </a:pPr>
            <a:r>
              <a:rPr lang="fr-FR" sz="1600" b="1">
                <a:solidFill>
                  <a:srgbClr val="1A1A1A"/>
                </a:solidFill>
                <a:latin typeface="Century Gothic Bold"/>
              </a:rPr>
              <a:t>Compétent</a:t>
            </a:r>
          </a:p>
        </p:txBody>
      </p:sp>
      <p:sp>
        <p:nvSpPr>
          <p:cNvPr id="14" name="Rounded Rectangle 13">
            <a:extLst>
              <a:ext uri="{FF2B5EF4-FFF2-40B4-BE49-F238E27FC236}">
                <a16:creationId xmlns:a16="http://schemas.microsoft.com/office/drawing/2014/main" id="{2F6993C1-C53B-2347-B126-8AB58E56F882}"/>
              </a:ext>
            </a:extLst>
          </p:cNvPr>
          <p:cNvSpPr/>
          <p:nvPr/>
        </p:nvSpPr>
        <p:spPr>
          <a:xfrm>
            <a:off x="449263" y="3775822"/>
            <a:ext cx="1450029" cy="484269"/>
          </a:xfrm>
          <a:prstGeom prst="roundRect">
            <a:avLst/>
          </a:prstGeom>
          <a:solidFill>
            <a:srgbClr val="E04F47"/>
          </a:solidFill>
          <a:ln>
            <a:noFill/>
          </a:ln>
        </p:spPr>
        <p:style>
          <a:lnRef idx="1">
            <a:schemeClr val="accent1"/>
          </a:lnRef>
          <a:fillRef idx="3">
            <a:schemeClr val="accent1"/>
          </a:fillRef>
          <a:effectRef idx="2">
            <a:schemeClr val="accent1"/>
          </a:effectRef>
          <a:fontRef idx="minor">
            <a:schemeClr val="lt1"/>
          </a:fontRef>
        </p:style>
        <p:txBody>
          <a:bodyPr tIns="0" bIns="0" rtlCol="0" anchor="ctr"/>
          <a:lstStyle/>
          <a:p>
            <a:pPr algn="ctr" rtl="0">
              <a:lnSpc>
                <a:spcPct val="80000"/>
              </a:lnSpc>
            </a:pPr>
            <a:r>
              <a:rPr lang="fr-FR" sz="1600" b="1">
                <a:solidFill>
                  <a:srgbClr val="1A1A1A"/>
                </a:solidFill>
                <a:latin typeface="Century Gothic Bold"/>
              </a:rPr>
              <a:t>Avancé</a:t>
            </a:r>
          </a:p>
        </p:txBody>
      </p:sp>
    </p:spTree>
    <p:extLst>
      <p:ext uri="{BB962C8B-B14F-4D97-AF65-F5344CB8AC3E}">
        <p14:creationId xmlns:p14="http://schemas.microsoft.com/office/powerpoint/2010/main" val="4138592077"/>
      </p:ext>
    </p:extLst>
  </p:cSld>
  <p:clrMapOvr>
    <a:masterClrMapping/>
  </p:clrMapOvr>
  <p:transition spd="med"/>
</p:sld>
</file>

<file path=ppt/theme/theme1.xml><?xml version="1.0" encoding="utf-8"?>
<a:theme xmlns:a="http://schemas.openxmlformats.org/drawingml/2006/main" name="Office Theme">
  <a:themeElements>
    <a:clrScheme name="Encounter Edu 1">
      <a:dk1>
        <a:srgbClr val="FFFFFF"/>
      </a:dk1>
      <a:lt1>
        <a:srgbClr val="091932"/>
      </a:lt1>
      <a:dk2>
        <a:srgbClr val="EFF0EF"/>
      </a:dk2>
      <a:lt2>
        <a:srgbClr val="091932"/>
      </a:lt2>
      <a:accent1>
        <a:srgbClr val="6EBEAF"/>
      </a:accent1>
      <a:accent2>
        <a:srgbClr val="6BD0D4"/>
      </a:accent2>
      <a:accent3>
        <a:srgbClr val="F2D049"/>
      </a:accent3>
      <a:accent4>
        <a:srgbClr val="F05349"/>
      </a:accent4>
      <a:accent5>
        <a:srgbClr val="007CAF"/>
      </a:accent5>
      <a:accent6>
        <a:srgbClr val="03462A"/>
      </a:accent6>
      <a:hlink>
        <a:srgbClr val="005F89"/>
      </a:hlink>
      <a:folHlink>
        <a:srgbClr val="00FFFF"/>
      </a:folHlink>
    </a:clrScheme>
    <a:fontScheme name="Century Gothic">
      <a:majorFont>
        <a:latin typeface="Century Gothic" panose="020F030202020403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F03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6CD1D4"/>
        </a:solidFill>
        <a:ln w="12700" cap="flat">
          <a:noFill/>
          <a:miter lim="400000"/>
        </a:ln>
        <a:effectLst/>
      </a:spPr>
      <a:bodyPr wrap="square" lIns="25400" tIns="25400" rIns="25400" bIns="25400" numCol="1" anchor="ctr">
        <a:noAutofit/>
      </a:bodyPr>
      <a:lstStyle>
        <a:defPPr algn="ctr" defTabSz="292100">
          <a:defRPr sz="1100">
            <a:solidFill>
              <a:srgbClr val="FFFFFF"/>
            </a:solidFill>
            <a:latin typeface="Helvetica Neue Medium"/>
            <a:ea typeface="Helvetica Neue Medium"/>
            <a:cs typeface="Helvetica Neue Medium"/>
            <a:sym typeface="Helvetica Neue Medium"/>
          </a:defRPr>
        </a:defPPr>
      </a:lst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464646"/>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Office Theme">
  <a:themeElements>
    <a:clrScheme name="Office Theme">
      <a:dk1>
        <a:srgbClr val="000000"/>
      </a:dk1>
      <a:lt1>
        <a:srgbClr val="FFFFFF"/>
      </a:lt1>
      <a:dk2>
        <a:srgbClr val="A7A7A7"/>
      </a:dk2>
      <a:lt2>
        <a:srgbClr val="535353"/>
      </a:lt2>
      <a:accent1>
        <a:srgbClr val="5B9BD5"/>
      </a:accent1>
      <a:accent2>
        <a:srgbClr val="ED7D31"/>
      </a:accent2>
      <a:accent3>
        <a:srgbClr val="A5A5A5"/>
      </a:accent3>
      <a:accent4>
        <a:srgbClr val="FFC000"/>
      </a:accent4>
      <a:accent5>
        <a:srgbClr val="4472C4"/>
      </a:accent5>
      <a:accent6>
        <a:srgbClr val="70AD47"/>
      </a:accent6>
      <a:hlink>
        <a:srgbClr val="0000FF"/>
      </a:hlink>
      <a:folHlink>
        <a:srgbClr val="FF00FF"/>
      </a:folHlink>
    </a:clrScheme>
    <a:fontScheme name="Office Theme">
      <a:majorFont>
        <a:latin typeface="Calibri"/>
        <a:ea typeface="Calibri"/>
        <a:cs typeface="Calibri"/>
      </a:majorFont>
      <a:minorFont>
        <a:latin typeface="Helvetica"/>
        <a:ea typeface="Helvetica"/>
        <a:cs typeface="Helvetica"/>
      </a:minorFont>
    </a:fontScheme>
    <a:fmtScheme name="Office Them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0F0F0"/>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464646"/>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464646"/>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A8A2AB53EAF93438FD811965EF6E350" ma:contentTypeVersion="12" ma:contentTypeDescription="Create a new document." ma:contentTypeScope="" ma:versionID="64e4c6a1d02c77287c7c470d4e526373">
  <xsd:schema xmlns:xsd="http://www.w3.org/2001/XMLSchema" xmlns:xs="http://www.w3.org/2001/XMLSchema" xmlns:p="http://schemas.microsoft.com/office/2006/metadata/properties" xmlns:ns2="7dd0c2b8-7301-49b5-921e-ab84ec4c20a5" xmlns:ns3="8dd429a2-b850-4aa5-85c2-8487e2b197cf" targetNamespace="http://schemas.microsoft.com/office/2006/metadata/properties" ma:root="true" ma:fieldsID="fb188df91417151d7e1c7e0c08166507" ns2:_="" ns3:_="">
    <xsd:import namespace="7dd0c2b8-7301-49b5-921e-ab84ec4c20a5"/>
    <xsd:import namespace="8dd429a2-b850-4aa5-85c2-8487e2b197cf"/>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OCR" minOccurs="0"/>
                <xsd:element ref="ns2:MediaServiceLocation" minOccurs="0"/>
                <xsd:element ref="ns3:SharedWithUsers" minOccurs="0"/>
                <xsd:element ref="ns3:SharedWithDetails" minOccurs="0"/>
                <xsd:element ref="ns2:MediaServiceGenerationTime" minOccurs="0"/>
                <xsd:element ref="ns2:MediaServiceEventHashCode"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dd0c2b8-7301-49b5-921e-ab84ec4c20a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OCR" ma:index="12" nillable="true" ma:displayName="Extracted Text" ma:internalName="MediaServiceOCR" ma:readOnly="true">
      <xsd:simpleType>
        <xsd:restriction base="dms:Note">
          <xsd:maxLength value="255"/>
        </xsd:restriction>
      </xsd:simpleType>
    </xsd:element>
    <xsd:element name="MediaServiceLocation" ma:index="13" nillable="true" ma:displayName="Location" ma:internalName="MediaServiceLocation"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8dd429a2-b850-4aa5-85c2-8487e2b197cf"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F83AA699-A8BA-45C9-91EE-BA322577B1D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dd0c2b8-7301-49b5-921e-ab84ec4c20a5"/>
    <ds:schemaRef ds:uri="8dd429a2-b850-4aa5-85c2-8487e2b197c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0A6D872B-38B8-4057-A4A0-372A08C7265E}">
  <ds:schemaRefs>
    <ds:schemaRef ds:uri="http://schemas.microsoft.com/sharepoint/v3/contenttype/forms"/>
  </ds:schemaRefs>
</ds:datastoreItem>
</file>

<file path=customXml/itemProps3.xml><?xml version="1.0" encoding="utf-8"?>
<ds:datastoreItem xmlns:ds="http://schemas.openxmlformats.org/officeDocument/2006/customXml" ds:itemID="{31416DEA-8D00-4E67-B557-7A1BF7CE3126}">
  <ds:schemaRefs>
    <ds:schemaRef ds:uri="http://purl.org/dc/terms/"/>
    <ds:schemaRef ds:uri="http://purl.org/dc/dcmitype/"/>
    <ds:schemaRef ds:uri="http://schemas.openxmlformats.org/package/2006/metadata/core-properties"/>
    <ds:schemaRef ds:uri="http://schemas.microsoft.com/office/2006/metadata/properties"/>
    <ds:schemaRef ds:uri="http://purl.org/dc/elements/1.1/"/>
    <ds:schemaRef ds:uri="http://schemas.microsoft.com/office/2006/documentManagement/types"/>
    <ds:schemaRef ds:uri="8dd429a2-b850-4aa5-85c2-8487e2b197cf"/>
    <ds:schemaRef ds:uri="http://schemas.microsoft.com/office/infopath/2007/PartnerControls"/>
    <ds:schemaRef ds:uri="7dd0c2b8-7301-49b5-921e-ab84ec4c20a5"/>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
  <TotalTime>1795</TotalTime>
  <Words>1424</Words>
  <Application>Microsoft Macintosh PowerPoint</Application>
  <PresentationFormat>On-screen Show (4:3)</PresentationFormat>
  <Paragraphs>225</Paragraphs>
  <Slides>32</Slides>
  <Notes>22</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32</vt:i4>
      </vt:variant>
    </vt:vector>
  </HeadingPairs>
  <TitlesOfParts>
    <vt:vector size="41" baseType="lpstr">
      <vt:lpstr>Arial</vt:lpstr>
      <vt:lpstr>Calibri</vt:lpstr>
      <vt:lpstr>Calibri Light</vt:lpstr>
      <vt:lpstr>Century Gothic</vt:lpstr>
      <vt:lpstr>Century Gothic Bold</vt:lpstr>
      <vt:lpstr>Helvetica Neue Medium</vt:lpstr>
      <vt:lpstr>Sassoon San Slope</vt:lpstr>
      <vt:lpstr>Sassoon Sans</vt:lpstr>
      <vt:lpstr>Office Theme</vt:lpstr>
      <vt:lpstr>PowerPoint Presentation</vt:lpstr>
      <vt:lpstr>Leçon 3 : Comment se nourrir pour être un explorateur de l’Arctique ?</vt:lpstr>
      <vt:lpstr>Leçon 3 : Comment se nourrir pour être un explorateur de l’Arctique ?</vt:lpstr>
      <vt:lpstr>Leçon 3 : Comment se nourrir pour être un explorateur de l’Arctique ?</vt:lpstr>
      <vt:lpstr>Leçon 3 : Comment se nourrir pour être un explorateur de l’Arctique ?</vt:lpstr>
      <vt:lpstr>Leçon 3 : Comment se nourrir pour être un explorateur de l’Arctique ?</vt:lpstr>
      <vt:lpstr>Leçon 3 : Comment se nourrir pour être un explorateur de l’Arctique ?</vt:lpstr>
      <vt:lpstr>Leçon 3 : Comment se nourrir pour être un explorateur de l’Arctique ?</vt:lpstr>
      <vt:lpstr>Leçon 3 : Comment se nourrir pour être un explorateur de l’Arctique ?</vt:lpstr>
      <vt:lpstr>Leçon 3 : Comment se nourrir pour être un explorateur de l’Arctique ?</vt:lpstr>
      <vt:lpstr>Leçon 3 : Comment se nourrir pour être un explorateur de l’Arctique ?</vt:lpstr>
      <vt:lpstr>Leçon 3 : Comment se nourrir pour être un explorateur de l’Arctique ?</vt:lpstr>
      <vt:lpstr>Leçon 3 : Comment se nourrir pour être un explorateur de l’Arctique ?</vt:lpstr>
      <vt:lpstr>Leçon 3 : Comment se nourrir pour être un explorateur de l’Arctique ?</vt:lpstr>
      <vt:lpstr>Leçon 3 : Comment se nourrir pour être un explorateur de l’Arctique ?</vt:lpstr>
      <vt:lpstr>Leçon 3 : Comment se nourrir pour être un explorateur de l’Arctique ?</vt:lpstr>
      <vt:lpstr>Leçon 3 : Comment se nourrir pour être un explorateur de l’Arctique ?</vt:lpstr>
      <vt:lpstr>Leçon 3 : Comment se nourrir pour être un explorateur de l’Arctique ?</vt:lpstr>
      <vt:lpstr>Leçon 3 : Comment se nourrir pour être un explorateur de l’Arctique ?</vt:lpstr>
      <vt:lpstr>Leçon 3 : Comment se nourrir pour être un explorateur de l’Arctique ?</vt:lpstr>
      <vt:lpstr>Leçon 3 : Comment se nourrir pour être un explorateur de l’Arctique ?</vt:lpstr>
      <vt:lpstr>Leçon 3 : Comment se nourrir pour être un explorateur de l’Arctique ?</vt:lpstr>
      <vt:lpstr>Leçon 3 : Comment se nourrir pour être un explorateur de l’Arctique ?</vt:lpstr>
      <vt:lpstr>Leçon 3 : Comment se nourrir pour être un explorateur de l’Arctique ?</vt:lpstr>
      <vt:lpstr>Leçon 3 : Comment se nourrir pour être un explorateur de l’Arctique ?</vt:lpstr>
      <vt:lpstr>Leçon 2 : Comment s’entraîner pour être un explorateur de l’Arctique ?</vt:lpstr>
      <vt:lpstr>Leçon 3 : Comment se nourrir pour être un explorateur de l’Arctique ?</vt:lpstr>
      <vt:lpstr>Leçon 3 : Comment se nourrir pour être un explorateur de l’Arctique ?</vt:lpstr>
      <vt:lpstr>Leçon 3 : Comment se nourrir pour être un explorateur de l’Arctique ?</vt:lpstr>
      <vt:lpstr>Leçon 3 : Comment se nourrir pour être un explorateur de l’Arctique ?</vt:lpstr>
      <vt:lpstr>Leçon 3 : Comment se nourrir pour être un explorateur de l’Arctique ?</vt:lpstr>
      <vt:lpstr>Leçon 3 : Comment se nourrir pour être un explorateur de l’Arctique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Sim Goodwin</cp:lastModifiedBy>
  <cp:revision>121</cp:revision>
  <cp:lastPrinted>2018-10-15T11:47:29Z</cp:lastPrinted>
  <dcterms:modified xsi:type="dcterms:W3CDTF">2020-04-06T16:06:30Z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0x0101006A8A2AB53EAF93438FD811965EF6E350</vt:lpwstr>
  </property>
</Properties>
</file>